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3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6" autoAdjust="0"/>
  </p:normalViewPr>
  <p:slideViewPr>
    <p:cSldViewPr snapToGrid="0" snapToObjects="1">
      <p:cViewPr varScale="1">
        <p:scale>
          <a:sx n="144" d="100"/>
          <a:sy n="144" d="100"/>
        </p:scale>
        <p:origin x="-11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bakgrunner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116418" y="4069307"/>
            <a:ext cx="4455421" cy="86942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420752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_egendefin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bakgrunner2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247860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bakgrunner2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994800"/>
            <a:ext cx="7479895" cy="1963287"/>
          </a:xfrm>
        </p:spPr>
        <p:txBody>
          <a:bodyPr>
            <a:normAutofit/>
          </a:bodyPr>
          <a:lstStyle>
            <a:lvl1pPr algn="l">
              <a:defRPr sz="2500" b="0" i="0">
                <a:solidFill>
                  <a:schemeClr val="tx1"/>
                </a:solidFill>
                <a:latin typeface="Arial M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0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5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58166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bakgrunner2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291" y="847628"/>
            <a:ext cx="7382466" cy="875579"/>
          </a:xfrm>
        </p:spPr>
        <p:txBody>
          <a:bodyPr>
            <a:normAutofit/>
          </a:bodyPr>
          <a:lstStyle>
            <a:lvl1pPr algn="l">
              <a:defRPr sz="2500" b="0" i="0">
                <a:solidFill>
                  <a:schemeClr val="tx1"/>
                </a:solidFill>
                <a:latin typeface="Arial M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5291" y="1969763"/>
            <a:ext cx="7382466" cy="37656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 MT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17480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bakgrunner2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73272" cy="1585434"/>
          </a:xfrm>
        </p:spPr>
        <p:txBody>
          <a:bodyPr anchor="b">
            <a:normAutofit/>
          </a:bodyPr>
          <a:lstStyle>
            <a:lvl1pPr algn="l">
              <a:defRPr sz="2800" b="0" i="0" baseline="0">
                <a:solidFill>
                  <a:schemeClr val="tx1"/>
                </a:solidFill>
                <a:latin typeface="Arial MT"/>
                <a:cs typeface="Arial MT Std Ligh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114026"/>
            <a:ext cx="3008313" cy="36952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</a:t>
            </a:r>
          </a:p>
          <a:p>
            <a:pPr lvl="0"/>
            <a:r>
              <a:rPr lang="nb-NO" dirty="0" smtClean="0"/>
              <a:t>tekststiler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1" y="2114025"/>
            <a:ext cx="4455421" cy="369526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</a:t>
            </a:r>
          </a:p>
          <a:p>
            <a:pPr lvl="0"/>
            <a:r>
              <a:rPr lang="nb-NO" dirty="0" smtClean="0"/>
              <a:t>tekststiler i malen</a:t>
            </a:r>
          </a:p>
          <a:p>
            <a:pPr lvl="2"/>
            <a:r>
              <a:rPr lang="nb-NO" dirty="0" smtClean="0"/>
              <a:t> Andre nivå</a:t>
            </a:r>
          </a:p>
        </p:txBody>
      </p:sp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50277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 si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bakgrunner2-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828574"/>
            <a:ext cx="4663361" cy="943252"/>
          </a:xfrm>
        </p:spPr>
        <p:txBody>
          <a:bodyPr>
            <a:normAutofit/>
          </a:bodyPr>
          <a:lstStyle>
            <a:lvl1pPr algn="l">
              <a:defRPr sz="2500" b="0" i="0">
                <a:solidFill>
                  <a:schemeClr val="tx1"/>
                </a:solidFill>
                <a:latin typeface="Arial M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66991"/>
            <a:ext cx="4663360" cy="306387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Arial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198" y="2593034"/>
            <a:ext cx="4663361" cy="3439295"/>
          </a:xfrm>
        </p:spPr>
        <p:txBody>
          <a:bodyPr/>
          <a:lstStyle>
            <a:lvl1pPr>
              <a:defRPr sz="1400"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000">
                <a:latin typeface="Arial MT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5479890" y="3182654"/>
            <a:ext cx="2777952" cy="2431516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 MT"/>
              </a:defRPr>
            </a:lvl1pPr>
            <a:lvl2pPr>
              <a:defRPr sz="1200">
                <a:solidFill>
                  <a:schemeClr val="tx1"/>
                </a:solidFill>
                <a:latin typeface="Arial MT"/>
              </a:defRPr>
            </a:lvl2pPr>
            <a:lvl3pPr>
              <a:defRPr sz="1000">
                <a:solidFill>
                  <a:schemeClr val="tx1"/>
                </a:solidFill>
                <a:latin typeface="Arial MT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</a:t>
            </a:r>
            <a:br>
              <a:rPr lang="nb-NO" dirty="0" smtClean="0"/>
            </a:br>
            <a:r>
              <a:rPr lang="nb-NO" dirty="0" smtClean="0"/>
              <a:t>tekststiler i malen. 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</p:txBody>
      </p:sp>
      <p:sp>
        <p:nvSpPr>
          <p:cNvPr id="1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54669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bakgrunner2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50076" y="4517231"/>
            <a:ext cx="7368342" cy="566738"/>
          </a:xfrm>
        </p:spPr>
        <p:txBody>
          <a:bodyPr anchor="b">
            <a:normAutofit/>
          </a:bodyPr>
          <a:lstStyle>
            <a:lvl1pPr algn="l">
              <a:defRPr sz="1600" b="0" i="0">
                <a:latin typeface="Arial MT"/>
                <a:cs typeface="Arial MT"/>
              </a:defRPr>
            </a:lvl1pPr>
          </a:lstStyle>
          <a:p>
            <a:r>
              <a:rPr lang="nb-NO"/>
              <a:t>Klikk for å redigere tekststil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50075" y="800875"/>
            <a:ext cx="7368343" cy="37163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81877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bakgrunner2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550076" y="4517231"/>
            <a:ext cx="7433708" cy="566738"/>
          </a:xfrm>
        </p:spPr>
        <p:txBody>
          <a:bodyPr anchor="b">
            <a:normAutofit/>
          </a:bodyPr>
          <a:lstStyle>
            <a:lvl1pPr algn="l">
              <a:defRPr sz="1600" b="0" i="0">
                <a:latin typeface="Arial MT"/>
                <a:cs typeface="Arial MT"/>
              </a:defRPr>
            </a:lvl1pPr>
          </a:lstStyle>
          <a:p>
            <a:r>
              <a:rPr lang="nb-NO"/>
              <a:t>Klikk for å redigere</a:t>
            </a:r>
          </a:p>
        </p:txBody>
      </p:sp>
      <p:sp>
        <p:nvSpPr>
          <p:cNvPr id="7" name="Plassholder for bilde 2"/>
          <p:cNvSpPr>
            <a:spLocks noGrp="1"/>
          </p:cNvSpPr>
          <p:nvPr>
            <p:ph type="pic" idx="1"/>
          </p:nvPr>
        </p:nvSpPr>
        <p:spPr>
          <a:xfrm>
            <a:off x="550076" y="800875"/>
            <a:ext cx="7433708" cy="37163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50130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bakgrunner2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550076" y="4517231"/>
            <a:ext cx="3357081" cy="566738"/>
          </a:xfrm>
        </p:spPr>
        <p:txBody>
          <a:bodyPr anchor="b">
            <a:normAutofit/>
          </a:bodyPr>
          <a:lstStyle>
            <a:lvl1pPr algn="l">
              <a:defRPr sz="1200" b="0" i="0" baseline="0">
                <a:latin typeface="Arial MT"/>
                <a:cs typeface="Arial MT"/>
              </a:defRPr>
            </a:lvl1pPr>
          </a:lstStyle>
          <a:p>
            <a:r>
              <a:rPr lang="nb-NO"/>
              <a:t>Klikk for å redigere</a:t>
            </a:r>
          </a:p>
        </p:txBody>
      </p:sp>
      <p:sp>
        <p:nvSpPr>
          <p:cNvPr id="7" name="Plassholder for bilde 2"/>
          <p:cNvSpPr>
            <a:spLocks noGrp="1"/>
          </p:cNvSpPr>
          <p:nvPr>
            <p:ph type="pic" idx="1"/>
          </p:nvPr>
        </p:nvSpPr>
        <p:spPr>
          <a:xfrm>
            <a:off x="550077" y="800875"/>
            <a:ext cx="3357080" cy="37163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8" name="Plassholder for bilde 2"/>
          <p:cNvSpPr>
            <a:spLocks noGrp="1"/>
          </p:cNvSpPr>
          <p:nvPr>
            <p:ph type="pic" idx="11"/>
          </p:nvPr>
        </p:nvSpPr>
        <p:spPr>
          <a:xfrm>
            <a:off x="4164720" y="800875"/>
            <a:ext cx="3357080" cy="37163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9" name="Tittel 1"/>
          <p:cNvSpPr txBox="1">
            <a:spLocks/>
          </p:cNvSpPr>
          <p:nvPr userDrawn="1"/>
        </p:nvSpPr>
        <p:spPr>
          <a:xfrm>
            <a:off x="4164719" y="4517231"/>
            <a:ext cx="3357081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0" i="0" kern="1200">
                <a:solidFill>
                  <a:schemeClr val="tx1"/>
                </a:solidFill>
                <a:latin typeface="Arial MT"/>
                <a:ea typeface="+mj-ea"/>
                <a:cs typeface="Arial MT"/>
              </a:defRPr>
            </a:lvl1pPr>
          </a:lstStyle>
          <a:p>
            <a:r>
              <a:rPr lang="nb-NO" sz="1200"/>
              <a:t>Klikk for å redigere</a:t>
            </a:r>
          </a:p>
        </p:txBody>
      </p:sp>
      <p:sp>
        <p:nvSpPr>
          <p:cNvPr id="10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408305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bakgrunner2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688563" y="3278450"/>
            <a:ext cx="5952829" cy="2460489"/>
          </a:xfrm>
        </p:spPr>
        <p:txBody>
          <a:bodyPr>
            <a:normAutofit/>
          </a:bodyPr>
          <a:lstStyle>
            <a:lvl1pPr marL="0" indent="0">
              <a:buNone/>
              <a:defRPr sz="1050" b="0" baseline="0"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Adresse</a:t>
            </a:r>
          </a:p>
          <a:p>
            <a:pPr lvl="0"/>
            <a:r>
              <a:rPr lang="nb-NO" dirty="0" smtClean="0"/>
              <a:t>Telefon</a:t>
            </a:r>
          </a:p>
          <a:p>
            <a:pPr lvl="0"/>
            <a:r>
              <a:rPr lang="nb-NO" dirty="0" smtClean="0"/>
              <a:t>E-post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nnn.no</a:t>
            </a:r>
          </a:p>
          <a:p>
            <a:pPr lvl="0"/>
            <a:endParaRPr lang="nb-NO" dirty="0" smtClean="0"/>
          </a:p>
        </p:txBody>
      </p:sp>
      <p:sp>
        <p:nvSpPr>
          <p:cNvPr id="6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139127" y="6106434"/>
            <a:ext cx="1118715" cy="365125"/>
          </a:xfrm>
        </p:spPr>
        <p:txBody>
          <a:bodyPr/>
          <a:lstStyle>
            <a:lvl1pPr>
              <a:defRPr sz="900"/>
            </a:lvl1pPr>
          </a:lstStyle>
          <a:p>
            <a:fld id="{784C543E-996F-A547-B4FB-D1FE26EA7A80}" type="datetimeFigureOut">
              <a:rPr lang="nb-NO" smtClean="0"/>
              <a:pPr/>
              <a:t>08.01.15</a:t>
            </a:fld>
            <a:endParaRPr lang="nb-NO"/>
          </a:p>
        </p:txBody>
      </p:sp>
      <p:sp>
        <p:nvSpPr>
          <p:cNvPr id="5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333560" y="6106434"/>
            <a:ext cx="2625317" cy="5252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 MT"/>
              </a:defRPr>
            </a:lvl1pPr>
            <a:lvl2pPr>
              <a:defRPr sz="1200">
                <a:latin typeface="Arial MT"/>
              </a:defRPr>
            </a:lvl2pPr>
            <a:lvl3pPr>
              <a:defRPr sz="1200" baseline="0">
                <a:latin typeface="Arial M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Nummer og navn</a:t>
            </a:r>
          </a:p>
        </p:txBody>
      </p:sp>
    </p:spTree>
    <p:extLst>
      <p:ext uri="{BB962C8B-B14F-4D97-AF65-F5344CB8AC3E}">
        <p14:creationId xmlns:p14="http://schemas.microsoft.com/office/powerpoint/2010/main" val="11576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543E-996F-A547-B4FB-D1FE26EA7A80}" type="datetimeFigureOut">
              <a:rPr lang="nb-NO" smtClean="0"/>
              <a:t>08.01.15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4B9ED-AA82-514E-A259-2432F4C557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88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4" r:id="rId2"/>
    <p:sldLayoutId id="2147483658" r:id="rId3"/>
    <p:sldLayoutId id="2147483656" r:id="rId4"/>
    <p:sldLayoutId id="2147483653" r:id="rId5"/>
    <p:sldLayoutId id="2147483668" r:id="rId6"/>
    <p:sldLayoutId id="2147483655" r:id="rId7"/>
    <p:sldLayoutId id="2147483669" r:id="rId8"/>
    <p:sldLayoutId id="2147483670" r:id="rId9"/>
    <p:sldLayoutId id="214748367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MT Std Light"/>
          <a:ea typeface="+mj-ea"/>
          <a:cs typeface="Arial MT Std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MT Std Light"/>
          <a:ea typeface="+mn-ea"/>
          <a:cs typeface="Arial MT Std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MT Std Light"/>
          <a:ea typeface="+mn-ea"/>
          <a:cs typeface="Arial MT Std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MT Std Light"/>
          <a:ea typeface="+mn-ea"/>
          <a:cs typeface="Arial MT Std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MT Std Light"/>
          <a:ea typeface="+mn-ea"/>
          <a:cs typeface="Arial MT Std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MT Std Light"/>
          <a:ea typeface="+mn-ea"/>
          <a:cs typeface="Arial MT Std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364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074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0</Words>
  <Application>Microsoft Macintosh PowerPoint</Application>
  <PresentationFormat>Skjermfremvisning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Gjerholm Design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Hoel</dc:creator>
  <cp:lastModifiedBy>Aina Huus</cp:lastModifiedBy>
  <cp:revision>126</cp:revision>
  <cp:lastPrinted>2013-10-04T09:31:41Z</cp:lastPrinted>
  <dcterms:created xsi:type="dcterms:W3CDTF">2012-11-27T09:39:02Z</dcterms:created>
  <dcterms:modified xsi:type="dcterms:W3CDTF">2015-01-08T12:27:07Z</dcterms:modified>
</cp:coreProperties>
</file>