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4"/>
  </p:notesMasterIdLst>
  <p:sldIdLst>
    <p:sldId id="285" r:id="rId2"/>
    <p:sldId id="284" r:id="rId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ersen Rolf" initials="ROA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01A"/>
    <a:srgbClr val="363A33"/>
    <a:srgbClr val="325656"/>
    <a:srgbClr val="345B5B"/>
    <a:srgbClr val="D8E0E1"/>
    <a:srgbClr val="E10707"/>
    <a:srgbClr val="D90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6"/>
    <p:restoredTop sz="96327" autoAdjust="0"/>
  </p:normalViewPr>
  <p:slideViewPr>
    <p:cSldViewPr snapToGrid="0" snapToObjects="1">
      <p:cViewPr>
        <p:scale>
          <a:sx n="96" d="100"/>
          <a:sy n="96" d="100"/>
        </p:scale>
        <p:origin x="90" y="1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38608-A29D-4A78-86A1-0EF50DD40023}" type="datetimeFigureOut">
              <a:rPr lang="nb-NO" smtClean="0"/>
              <a:t>28.03.2023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885EC-0B9C-47D9-8733-1A14E4FCEE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2027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885EC-0B9C-47D9-8733-1A14E4FCEE2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371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A8FF1F0-11D0-F666-11A1-CA6F5DC44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157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5498F9C-861A-3240-8AF6-4C9D2C5FC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043363"/>
            <a:ext cx="7988300" cy="1951037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0" i="0">
                <a:solidFill>
                  <a:srgbClr val="E1070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30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28B212CD-0DA8-734C-CF80-0E4B50F8E3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4" y="0"/>
            <a:ext cx="12188825" cy="6859786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AA5995F6-6670-2720-5C57-13FD2E8DECAA}"/>
              </a:ext>
            </a:extLst>
          </p:cNvPr>
          <p:cNvSpPr/>
          <p:nvPr userDrawn="1"/>
        </p:nvSpPr>
        <p:spPr>
          <a:xfrm>
            <a:off x="0" y="0"/>
            <a:ext cx="486000" cy="6857999"/>
          </a:xfrm>
          <a:prstGeom prst="rect">
            <a:avLst/>
          </a:prstGeom>
          <a:solidFill>
            <a:srgbClr val="D8E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CF05299-8FFE-EBF2-3665-6F47B2748638}"/>
              </a:ext>
            </a:extLst>
          </p:cNvPr>
          <p:cNvSpPr/>
          <p:nvPr userDrawn="1"/>
        </p:nvSpPr>
        <p:spPr>
          <a:xfrm>
            <a:off x="0" y="565150"/>
            <a:ext cx="486000" cy="942975"/>
          </a:xfrm>
          <a:prstGeom prst="rect">
            <a:avLst/>
          </a:prstGeom>
          <a:solidFill>
            <a:srgbClr val="E1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9ED71D0-6F21-6073-A2FE-89B14DA38ADA}"/>
              </a:ext>
            </a:extLst>
          </p:cNvPr>
          <p:cNvSpPr/>
          <p:nvPr userDrawn="1"/>
        </p:nvSpPr>
        <p:spPr>
          <a:xfrm>
            <a:off x="485774" y="565150"/>
            <a:ext cx="11696699" cy="942975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7000">
                <a:schemeClr val="tx1">
                  <a:lumMod val="65000"/>
                  <a:lumOff val="3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373E50C-9A9A-3C4C-AD2A-29BC41748B90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742950" y="1889759"/>
            <a:ext cx="7886700" cy="2880361"/>
          </a:xfrm>
        </p:spPr>
        <p:txBody>
          <a:bodyPr/>
          <a:lstStyle>
            <a:lvl1pPr>
              <a:defRPr sz="2000" baseline="0">
                <a:latin typeface="Arial" charset="0"/>
              </a:defRPr>
            </a:lvl1pPr>
            <a:lvl2pPr>
              <a:defRPr sz="1800" baseline="0">
                <a:latin typeface="Arial" charset="0"/>
              </a:defRPr>
            </a:lvl2pPr>
            <a:lvl3pPr>
              <a:defRPr baseline="0">
                <a:latin typeface="Arial" charset="0"/>
              </a:defRPr>
            </a:lvl3pPr>
            <a:lvl4pPr>
              <a:defRPr baseline="0">
                <a:latin typeface="Arial" charset="0"/>
              </a:defRPr>
            </a:lvl4pPr>
            <a:lvl5pPr>
              <a:defRPr baseline="0">
                <a:latin typeface="Arial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BF226B-9E21-C94C-8E6C-6BA64E5BE81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42950" y="484503"/>
            <a:ext cx="7886700" cy="1325563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47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1A29A668-6830-6783-2DE0-FB3D44AEB2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4" y="0"/>
            <a:ext cx="12188825" cy="6859786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C4B2AD96-140A-B3B4-4A4C-BA5E1CC6046F}"/>
              </a:ext>
            </a:extLst>
          </p:cNvPr>
          <p:cNvSpPr/>
          <p:nvPr userDrawn="1"/>
        </p:nvSpPr>
        <p:spPr>
          <a:xfrm>
            <a:off x="0" y="0"/>
            <a:ext cx="486000" cy="6857999"/>
          </a:xfrm>
          <a:prstGeom prst="rect">
            <a:avLst/>
          </a:prstGeom>
          <a:solidFill>
            <a:srgbClr val="D8E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F5936EAF-A453-6880-AB30-862BD5158286}"/>
              </a:ext>
            </a:extLst>
          </p:cNvPr>
          <p:cNvSpPr/>
          <p:nvPr userDrawn="1"/>
        </p:nvSpPr>
        <p:spPr>
          <a:xfrm>
            <a:off x="485774" y="565150"/>
            <a:ext cx="11696699" cy="942975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7000">
                <a:schemeClr val="tx1">
                  <a:lumMod val="65000"/>
                  <a:lumOff val="3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D5073C-0F6E-A343-994C-4E53A5C61A1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42950" y="484503"/>
            <a:ext cx="7886700" cy="1325563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EC355E-55CC-6E41-8043-E56BFCC29841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742950" y="1886265"/>
            <a:ext cx="3886200" cy="3219135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49FC8F6-BCB5-844F-BD5A-461B44094887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4743450" y="1886265"/>
            <a:ext cx="3886200" cy="3219135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2320EBD-4ABB-E86B-B1E4-1FC2666AD9D7}"/>
              </a:ext>
            </a:extLst>
          </p:cNvPr>
          <p:cNvSpPr/>
          <p:nvPr userDrawn="1"/>
        </p:nvSpPr>
        <p:spPr>
          <a:xfrm>
            <a:off x="0" y="565150"/>
            <a:ext cx="486000" cy="942975"/>
          </a:xfrm>
          <a:prstGeom prst="rect">
            <a:avLst/>
          </a:prstGeom>
          <a:solidFill>
            <a:srgbClr val="E1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742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0519CE87-71A8-B39E-3E47-75C40B140F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4" y="0"/>
            <a:ext cx="12188825" cy="6859786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5ED5B699-D0E2-B07A-71A5-CE51B7FCD191}"/>
              </a:ext>
            </a:extLst>
          </p:cNvPr>
          <p:cNvSpPr/>
          <p:nvPr userDrawn="1"/>
        </p:nvSpPr>
        <p:spPr>
          <a:xfrm>
            <a:off x="0" y="0"/>
            <a:ext cx="486000" cy="6857999"/>
          </a:xfrm>
          <a:prstGeom prst="rect">
            <a:avLst/>
          </a:prstGeom>
          <a:solidFill>
            <a:srgbClr val="D8E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F7431A1-453F-701B-E69B-AE884472DC2F}"/>
              </a:ext>
            </a:extLst>
          </p:cNvPr>
          <p:cNvSpPr/>
          <p:nvPr userDrawn="1"/>
        </p:nvSpPr>
        <p:spPr>
          <a:xfrm>
            <a:off x="485774" y="565150"/>
            <a:ext cx="11696699" cy="942975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7000">
                <a:schemeClr val="tx1">
                  <a:lumMod val="65000"/>
                  <a:lumOff val="3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D845D78-18EE-9945-BCDC-9B52C0DF6DE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42950" y="484503"/>
            <a:ext cx="7886700" cy="1325563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7A1F308-E7C4-994B-AB15-51C2F3D69FD7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742950" y="1886265"/>
            <a:ext cx="3886200" cy="3219135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B5C20D7-358D-F44D-8EC6-4C0B72B1F24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4743450" y="1886265"/>
            <a:ext cx="3886200" cy="3219135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redigere tekststiler i malen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7CAED5E-F037-E554-2F2A-F2890DED3C26}"/>
              </a:ext>
            </a:extLst>
          </p:cNvPr>
          <p:cNvSpPr/>
          <p:nvPr userDrawn="1"/>
        </p:nvSpPr>
        <p:spPr>
          <a:xfrm>
            <a:off x="0" y="565150"/>
            <a:ext cx="486000" cy="942975"/>
          </a:xfrm>
          <a:prstGeom prst="rect">
            <a:avLst/>
          </a:prstGeom>
          <a:solidFill>
            <a:srgbClr val="E1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505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CE1B4BC-3CBA-0B80-EA11-F86AEA60CB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4" y="0"/>
            <a:ext cx="12188825" cy="6859786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529F2C42-6C97-1587-D203-1B3217F3F68F}"/>
              </a:ext>
            </a:extLst>
          </p:cNvPr>
          <p:cNvSpPr/>
          <p:nvPr userDrawn="1"/>
        </p:nvSpPr>
        <p:spPr>
          <a:xfrm>
            <a:off x="0" y="0"/>
            <a:ext cx="486000" cy="6857999"/>
          </a:xfrm>
          <a:prstGeom prst="rect">
            <a:avLst/>
          </a:prstGeom>
          <a:solidFill>
            <a:srgbClr val="D8E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735A08-8A46-E641-8C44-17A02A2D1B78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811530" y="2122485"/>
            <a:ext cx="3886200" cy="3219135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E77B74A-BF2C-894A-8F15-71E356E45469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4743450" y="2122485"/>
            <a:ext cx="3463290" cy="3219135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for å redigere tekststiler i malen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B73F5D-9B1F-1F49-97EA-6F2C6FBF0A8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42950" y="484503"/>
            <a:ext cx="7886700" cy="1325563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71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07961BD6-0C7D-814A-EC81-C183411E7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4" y="0"/>
            <a:ext cx="12188825" cy="685978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E162C957-DE37-F68A-D347-EF47176CB45D}"/>
              </a:ext>
            </a:extLst>
          </p:cNvPr>
          <p:cNvSpPr/>
          <p:nvPr userDrawn="1"/>
        </p:nvSpPr>
        <p:spPr>
          <a:xfrm>
            <a:off x="0" y="0"/>
            <a:ext cx="486000" cy="6857999"/>
          </a:xfrm>
          <a:prstGeom prst="rect">
            <a:avLst/>
          </a:prstGeom>
          <a:solidFill>
            <a:srgbClr val="D8E0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181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9FBDE-7E6C-4E47-93FF-4826902936D8}" type="datetimeFigureOut">
              <a:rPr lang="nb-NO" smtClean="0"/>
              <a:t>28.03.2023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AB33F-7474-114E-950A-4E20E733F91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053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7" r:id="rId2"/>
    <p:sldLayoutId id="2147483679" r:id="rId3"/>
    <p:sldLayoutId id="2147483680" r:id="rId4"/>
    <p:sldLayoutId id="2147483681" r:id="rId5"/>
    <p:sldLayoutId id="214748368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AC51A7-4DD7-72C4-A7B4-5487C77DFF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9927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403DDD5-EE24-759D-6AD6-5D555DB8B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724030B2-7D0F-DD7D-FF8E-E308D9DEB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6844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N_100år_16x9_mal" id="{63269433-2C22-5943-973F-0C242DFD4871}" vid="{8E69F4EE-33C4-1541-ACC0-286DC01962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NNN_100år_16x9</Template>
  <TotalTime>1</TotalTime>
  <Words>1</Words>
  <Application>Microsoft Office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Bente Birkeland</dc:creator>
  <cp:lastModifiedBy>Bente Birkeland</cp:lastModifiedBy>
  <cp:revision>1</cp:revision>
  <dcterms:created xsi:type="dcterms:W3CDTF">2023-03-28T08:57:45Z</dcterms:created>
  <dcterms:modified xsi:type="dcterms:W3CDTF">2023-03-28T08:59:11Z</dcterms:modified>
</cp:coreProperties>
</file>