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62" r:id="rId3"/>
    <p:sldId id="273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ersen Rolf" initials="RO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82"/>
    <p:restoredTop sz="96327" autoAdjust="0"/>
  </p:normalViewPr>
  <p:slideViewPr>
    <p:cSldViewPr snapToGrid="0" snapToObjects="1">
      <p:cViewPr varScale="1">
        <p:scale>
          <a:sx n="128" d="100"/>
          <a:sy n="128" d="100"/>
        </p:scale>
        <p:origin x="167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38608-A29D-4A78-86A1-0EF50DD40023}" type="datetimeFigureOut">
              <a:rPr lang="nb-NO" smtClean="0"/>
              <a:t>26.08.2022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885EC-0B9C-47D9-8733-1A14E4FCEE2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202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885EC-0B9C-47D9-8733-1A14E4FCEE2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03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Landsmøtet bestemmer hva forbundet skal jobbe med de neste fire årene. Det</a:t>
            </a:r>
            <a:r>
              <a:rPr lang="nb-NO" baseline="0" dirty="0"/>
              <a:t>te er altså muligheten til å påvirke! </a:t>
            </a:r>
          </a:p>
          <a:p>
            <a:r>
              <a:rPr lang="nb-NO" baseline="0" dirty="0"/>
              <a:t>På tross av mange vervekampanjer de siste årene går medlemstallet nedover. Det finnes noen gode forklaringer: innenfor noen bransjer har det blitt færre sysselsatte. Samtidig har flere arbeidstakere fått høyere utdanning -  og disse ser ikke NNN som sitt fremste alternativ. Men, faktum er likevel at potensialet er stort. Vi kan regne med at rundt 50 prosent av arbeidstakerne er organiserte.</a:t>
            </a:r>
          </a:p>
          <a:p>
            <a:r>
              <a:rPr lang="nb-NO" baseline="0" dirty="0"/>
              <a:t>Det er også veldig lav aktivitet i mange klubber. Det betyr mindre oppmerksomhet rundt klubben og tillitsvalgte, som igjen trolig vil føre til enda færre medlemmer. 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885EC-0B9C-47D9-8733-1A14E4FCEE2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4636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692477"/>
          </a:xfrm>
        </p:spPr>
        <p:txBody>
          <a:bodyPr anchor="b">
            <a:normAutofit/>
          </a:bodyPr>
          <a:lstStyle>
            <a:lvl1pPr algn="l">
              <a:defRPr sz="32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59144"/>
            <a:ext cx="6858000" cy="1537379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4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2BA9BC67-A948-4C4D-931B-D07F26B56F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950" y="1889759"/>
            <a:ext cx="7886700" cy="2880361"/>
          </a:xfrm>
        </p:spPr>
        <p:txBody>
          <a:bodyPr/>
          <a:lstStyle>
            <a:lvl1pPr>
              <a:defRPr sz="2000" baseline="0">
                <a:latin typeface="Arial" charset="0"/>
              </a:defRPr>
            </a:lvl1pPr>
            <a:lvl2pPr>
              <a:defRPr sz="1800" baseline="0">
                <a:latin typeface="Arial" charset="0"/>
              </a:defRPr>
            </a:lvl2pPr>
            <a:lvl3pPr>
              <a:defRPr baseline="0">
                <a:latin typeface="Arial" charset="0"/>
              </a:defRPr>
            </a:lvl3pPr>
            <a:lvl4pPr>
              <a:defRPr baseline="0">
                <a:latin typeface="Arial" charset="0"/>
              </a:defRPr>
            </a:lvl4pPr>
            <a:lvl5pPr>
              <a:defRPr baseline="0">
                <a:latin typeface="Arial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42950" y="484503"/>
            <a:ext cx="7886700" cy="1325563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8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62D8B458-37AA-8741-87EB-35DE4FDC69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484503"/>
            <a:ext cx="7886700" cy="1325563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886265"/>
            <a:ext cx="3886200" cy="3219135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86265"/>
            <a:ext cx="3886200" cy="3219135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5994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>
            <a:extLst>
              <a:ext uri="{FF2B5EF4-FFF2-40B4-BE49-F238E27FC236}">
                <a16:creationId xmlns:a16="http://schemas.microsoft.com/office/drawing/2014/main" id="{BF617CA1-D265-BE4B-B8E5-6EBCC4EC36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42950" y="484503"/>
            <a:ext cx="7886700" cy="1325563"/>
          </a:xfrm>
        </p:spPr>
        <p:txBody>
          <a:bodyPr>
            <a:normAutofit/>
          </a:bodyPr>
          <a:lstStyle>
            <a:lvl1pPr>
              <a:defRPr sz="2800" baseline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886265"/>
            <a:ext cx="3886200" cy="3219135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886265"/>
            <a:ext cx="3886200" cy="3219135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76247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>
            <a:extLst>
              <a:ext uri="{FF2B5EF4-FFF2-40B4-BE49-F238E27FC236}">
                <a16:creationId xmlns:a16="http://schemas.microsoft.com/office/drawing/2014/main" id="{C7D9174E-4387-3944-B15B-59A2B0E88C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30" y="365126"/>
            <a:ext cx="7886700" cy="1325563"/>
          </a:xfrm>
        </p:spPr>
        <p:txBody>
          <a:bodyPr>
            <a:normAutofit/>
          </a:bodyPr>
          <a:lstStyle>
            <a:lvl1pPr>
              <a:defRPr sz="3200" baseline="0">
                <a:latin typeface="Arial" charset="0"/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11530" y="2122485"/>
            <a:ext cx="3886200" cy="3219135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2122485"/>
            <a:ext cx="3463290" cy="3219135"/>
          </a:xfrm>
        </p:spPr>
        <p:txBody>
          <a:bodyPr>
            <a:normAutofit/>
          </a:bodyPr>
          <a:lstStyle>
            <a:lvl1pPr>
              <a:defRPr sz="1800" baseline="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147460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EE486C3C-EA93-524C-B5A5-4B5E8C48FF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92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FBDE-7E6C-4E47-93FF-4826902936D8}" type="datetimeFigureOut">
              <a:rPr lang="nb-NO" smtClean="0"/>
              <a:t>26.08.2022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AB33F-7474-114E-950A-4E20E733F91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27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75" r:id="rId4"/>
    <p:sldLayoutId id="2147483674" r:id="rId5"/>
    <p:sldLayoutId id="214748366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Tittel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b-NO" sz="2400" dirty="0"/>
              <a:t>Undertittel</a:t>
            </a:r>
          </a:p>
        </p:txBody>
      </p:sp>
    </p:spTree>
    <p:extLst>
      <p:ext uri="{BB962C8B-B14F-4D97-AF65-F5344CB8AC3E}">
        <p14:creationId xmlns:p14="http://schemas.microsoft.com/office/powerpoint/2010/main" val="861880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742950" y="1889759"/>
            <a:ext cx="5006797" cy="2880361"/>
          </a:xfrm>
        </p:spPr>
        <p:txBody>
          <a:bodyPr/>
          <a:lstStyle/>
          <a:p>
            <a:endParaRPr lang="nb-NO" dirty="0"/>
          </a:p>
          <a:p>
            <a:r>
              <a:rPr lang="nb-NO" sz="2400" dirty="0">
                <a:latin typeface="+mn-lt"/>
              </a:rPr>
              <a:t>Punkter</a:t>
            </a:r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Tittel</a:t>
            </a:r>
          </a:p>
        </p:txBody>
      </p:sp>
    </p:spTree>
    <p:extLst>
      <p:ext uri="{BB962C8B-B14F-4D97-AF65-F5344CB8AC3E}">
        <p14:creationId xmlns:p14="http://schemas.microsoft.com/office/powerpoint/2010/main" val="428051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idx="4294967295"/>
          </p:nvPr>
        </p:nvSpPr>
        <p:spPr>
          <a:xfrm>
            <a:off x="797357" y="994868"/>
            <a:ext cx="7776057" cy="4235501"/>
          </a:xfrm>
        </p:spPr>
        <p:txBody>
          <a:bodyPr>
            <a:normAutofit/>
          </a:bodyPr>
          <a:lstStyle/>
          <a:p>
            <a:br>
              <a:rPr lang="nb-NO" i="1" dirty="0"/>
            </a:br>
            <a:br>
              <a:rPr lang="nb-NO" i="1" dirty="0"/>
            </a:br>
            <a:endParaRPr lang="nb-NO" sz="2800" i="1" dirty="0"/>
          </a:p>
        </p:txBody>
      </p:sp>
    </p:spTree>
    <p:extLst>
      <p:ext uri="{BB962C8B-B14F-4D97-AF65-F5344CB8AC3E}">
        <p14:creationId xmlns:p14="http://schemas.microsoft.com/office/powerpoint/2010/main" val="903922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NNN_mal_4x3" id="{E2487A7E-3B12-FE45-9B0F-D580E0F6B8EC}" vid="{2266449B-AF28-7C47-AACB-2684299079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125</Words>
  <Application>Microsoft Macintosh PowerPoint</Application>
  <PresentationFormat>Skjermfremvisning (4:3)</PresentationFormat>
  <Paragraphs>12</Paragraphs>
  <Slides>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Tittel</vt:lpstr>
      <vt:lpstr>Tittel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Christian Hope</dc:creator>
  <cp:lastModifiedBy>Christian Hope</cp:lastModifiedBy>
  <cp:revision>1</cp:revision>
  <dcterms:created xsi:type="dcterms:W3CDTF">2022-08-26T15:09:20Z</dcterms:created>
  <dcterms:modified xsi:type="dcterms:W3CDTF">2022-08-26T15:09:39Z</dcterms:modified>
</cp:coreProperties>
</file>