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7" r:id="rId2"/>
    <p:sldId id="261" r:id="rId3"/>
    <p:sldId id="264" r:id="rId4"/>
    <p:sldId id="258" r:id="rId5"/>
    <p:sldId id="268" r:id="rId6"/>
    <p:sldId id="262" r:id="rId7"/>
    <p:sldId id="266" r:id="rId8"/>
    <p:sldId id="259" r:id="rId9"/>
    <p:sldId id="265" r:id="rId10"/>
    <p:sldId id="260" r:id="rId11"/>
    <p:sldId id="263" r:id="rId12"/>
    <p:sldId id="270" r:id="rId13"/>
    <p:sldId id="269" r:id="rId14"/>
    <p:sldId id="267" r:id="rId1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EE9"/>
    <a:srgbClr val="EEA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88"/>
    <p:restoredTop sz="94830"/>
  </p:normalViewPr>
  <p:slideViewPr>
    <p:cSldViewPr snapToGrid="0">
      <p:cViewPr varScale="1">
        <p:scale>
          <a:sx n="117" d="100"/>
          <a:sy n="117" d="100"/>
        </p:scale>
        <p:origin x="10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C380E2-4B8B-694E-8DE5-7EC512588FD4}" type="datetimeFigureOut">
              <a:rPr lang="nb-NO" smtClean="0"/>
              <a:t>13.06.2025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3F0CD8-C324-D644-A205-8C8CC5F9A6A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0656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3F0CD8-C324-D644-A205-8C8CC5F9A6AF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5746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0C4C646-E9A7-9214-F3EB-322085BE61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8" y="1296125"/>
            <a:ext cx="6255279" cy="2387600"/>
          </a:xfrm>
        </p:spPr>
        <p:txBody>
          <a:bodyPr anchor="b">
            <a:normAutofit/>
          </a:bodyPr>
          <a:lstStyle>
            <a:lvl1pPr algn="l">
              <a:defRPr sz="52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7B1E9CA-0A35-3A89-110E-5E0A30E440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787" y="3775800"/>
            <a:ext cx="5148263" cy="115284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D1FE0024-5F37-3735-7614-F68EE396F97E}"/>
              </a:ext>
            </a:extLst>
          </p:cNvPr>
          <p:cNvSpPr/>
          <p:nvPr userDrawn="1"/>
        </p:nvSpPr>
        <p:spPr>
          <a:xfrm>
            <a:off x="6607973" y="2383460"/>
            <a:ext cx="3491568" cy="3491568"/>
          </a:xfrm>
          <a:prstGeom prst="ellipse">
            <a:avLst/>
          </a:prstGeom>
          <a:solidFill>
            <a:srgbClr val="EEAB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9C1865E2-801E-9A88-5047-BB4A7282BD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04254" y="1575789"/>
            <a:ext cx="3370309" cy="3387725"/>
          </a:xfrm>
          <a:custGeom>
            <a:avLst/>
            <a:gdLst>
              <a:gd name="connsiteX0" fmla="*/ 0 w 3370309"/>
              <a:gd name="connsiteY0" fmla="*/ 146844 h 3387725"/>
              <a:gd name="connsiteX1" fmla="*/ 146844 w 3370309"/>
              <a:gd name="connsiteY1" fmla="*/ 0 h 3387725"/>
              <a:gd name="connsiteX2" fmla="*/ 3223465 w 3370309"/>
              <a:gd name="connsiteY2" fmla="*/ 0 h 3387725"/>
              <a:gd name="connsiteX3" fmla="*/ 3370309 w 3370309"/>
              <a:gd name="connsiteY3" fmla="*/ 146844 h 3387725"/>
              <a:gd name="connsiteX4" fmla="*/ 3370309 w 3370309"/>
              <a:gd name="connsiteY4" fmla="*/ 3240881 h 3387725"/>
              <a:gd name="connsiteX5" fmla="*/ 3223465 w 3370309"/>
              <a:gd name="connsiteY5" fmla="*/ 3387725 h 3387725"/>
              <a:gd name="connsiteX6" fmla="*/ 146844 w 3370309"/>
              <a:gd name="connsiteY6" fmla="*/ 3387725 h 3387725"/>
              <a:gd name="connsiteX7" fmla="*/ 0 w 3370309"/>
              <a:gd name="connsiteY7" fmla="*/ 3240881 h 3387725"/>
              <a:gd name="connsiteX8" fmla="*/ 0 w 3370309"/>
              <a:gd name="connsiteY8" fmla="*/ 146844 h 3387725"/>
              <a:gd name="connsiteX0" fmla="*/ 0 w 3370309"/>
              <a:gd name="connsiteY0" fmla="*/ 146844 h 3387725"/>
              <a:gd name="connsiteX1" fmla="*/ 146844 w 3370309"/>
              <a:gd name="connsiteY1" fmla="*/ 0 h 3387725"/>
              <a:gd name="connsiteX2" fmla="*/ 1648665 w 3370309"/>
              <a:gd name="connsiteY2" fmla="*/ 0 h 3387725"/>
              <a:gd name="connsiteX3" fmla="*/ 3370309 w 3370309"/>
              <a:gd name="connsiteY3" fmla="*/ 146844 h 3387725"/>
              <a:gd name="connsiteX4" fmla="*/ 3370309 w 3370309"/>
              <a:gd name="connsiteY4" fmla="*/ 3240881 h 3387725"/>
              <a:gd name="connsiteX5" fmla="*/ 3223465 w 3370309"/>
              <a:gd name="connsiteY5" fmla="*/ 3387725 h 3387725"/>
              <a:gd name="connsiteX6" fmla="*/ 146844 w 3370309"/>
              <a:gd name="connsiteY6" fmla="*/ 3387725 h 3387725"/>
              <a:gd name="connsiteX7" fmla="*/ 0 w 3370309"/>
              <a:gd name="connsiteY7" fmla="*/ 3240881 h 3387725"/>
              <a:gd name="connsiteX8" fmla="*/ 0 w 3370309"/>
              <a:gd name="connsiteY8" fmla="*/ 146844 h 3387725"/>
              <a:gd name="connsiteX0" fmla="*/ 0 w 3370309"/>
              <a:gd name="connsiteY0" fmla="*/ 146844 h 3387725"/>
              <a:gd name="connsiteX1" fmla="*/ 146844 w 3370309"/>
              <a:gd name="connsiteY1" fmla="*/ 0 h 3387725"/>
              <a:gd name="connsiteX2" fmla="*/ 1648665 w 3370309"/>
              <a:gd name="connsiteY2" fmla="*/ 0 h 3387725"/>
              <a:gd name="connsiteX3" fmla="*/ 3361842 w 3370309"/>
              <a:gd name="connsiteY3" fmla="*/ 1730111 h 3387725"/>
              <a:gd name="connsiteX4" fmla="*/ 3370309 w 3370309"/>
              <a:gd name="connsiteY4" fmla="*/ 3240881 h 3387725"/>
              <a:gd name="connsiteX5" fmla="*/ 3223465 w 3370309"/>
              <a:gd name="connsiteY5" fmla="*/ 3387725 h 3387725"/>
              <a:gd name="connsiteX6" fmla="*/ 146844 w 3370309"/>
              <a:gd name="connsiteY6" fmla="*/ 3387725 h 3387725"/>
              <a:gd name="connsiteX7" fmla="*/ 0 w 3370309"/>
              <a:gd name="connsiteY7" fmla="*/ 3240881 h 3387725"/>
              <a:gd name="connsiteX8" fmla="*/ 0 w 3370309"/>
              <a:gd name="connsiteY8" fmla="*/ 146844 h 3387725"/>
              <a:gd name="connsiteX0" fmla="*/ 0 w 3370309"/>
              <a:gd name="connsiteY0" fmla="*/ 146844 h 3387725"/>
              <a:gd name="connsiteX1" fmla="*/ 146844 w 3370309"/>
              <a:gd name="connsiteY1" fmla="*/ 0 h 3387725"/>
              <a:gd name="connsiteX2" fmla="*/ 1648665 w 3370309"/>
              <a:gd name="connsiteY2" fmla="*/ 0 h 3387725"/>
              <a:gd name="connsiteX3" fmla="*/ 3361842 w 3370309"/>
              <a:gd name="connsiteY3" fmla="*/ 1730111 h 3387725"/>
              <a:gd name="connsiteX4" fmla="*/ 3370309 w 3370309"/>
              <a:gd name="connsiteY4" fmla="*/ 3240881 h 3387725"/>
              <a:gd name="connsiteX5" fmla="*/ 3223465 w 3370309"/>
              <a:gd name="connsiteY5" fmla="*/ 3387725 h 3387725"/>
              <a:gd name="connsiteX6" fmla="*/ 146844 w 3370309"/>
              <a:gd name="connsiteY6" fmla="*/ 3387725 h 3387725"/>
              <a:gd name="connsiteX7" fmla="*/ 0 w 3370309"/>
              <a:gd name="connsiteY7" fmla="*/ 3240881 h 3387725"/>
              <a:gd name="connsiteX8" fmla="*/ 0 w 3370309"/>
              <a:gd name="connsiteY8" fmla="*/ 146844 h 3387725"/>
              <a:gd name="connsiteX0" fmla="*/ 0 w 3370309"/>
              <a:gd name="connsiteY0" fmla="*/ 146844 h 3387725"/>
              <a:gd name="connsiteX1" fmla="*/ 146844 w 3370309"/>
              <a:gd name="connsiteY1" fmla="*/ 0 h 3387725"/>
              <a:gd name="connsiteX2" fmla="*/ 1648665 w 3370309"/>
              <a:gd name="connsiteY2" fmla="*/ 0 h 3387725"/>
              <a:gd name="connsiteX3" fmla="*/ 3361842 w 3370309"/>
              <a:gd name="connsiteY3" fmla="*/ 1730111 h 3387725"/>
              <a:gd name="connsiteX4" fmla="*/ 3370309 w 3370309"/>
              <a:gd name="connsiteY4" fmla="*/ 3240881 h 3387725"/>
              <a:gd name="connsiteX5" fmla="*/ 3223465 w 3370309"/>
              <a:gd name="connsiteY5" fmla="*/ 3387725 h 3387725"/>
              <a:gd name="connsiteX6" fmla="*/ 146844 w 3370309"/>
              <a:gd name="connsiteY6" fmla="*/ 3387725 h 3387725"/>
              <a:gd name="connsiteX7" fmla="*/ 0 w 3370309"/>
              <a:gd name="connsiteY7" fmla="*/ 3240881 h 3387725"/>
              <a:gd name="connsiteX8" fmla="*/ 0 w 3370309"/>
              <a:gd name="connsiteY8" fmla="*/ 146844 h 338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70309" h="3387725">
                <a:moveTo>
                  <a:pt x="0" y="146844"/>
                </a:moveTo>
                <a:cubicBezTo>
                  <a:pt x="0" y="65744"/>
                  <a:pt x="65744" y="0"/>
                  <a:pt x="146844" y="0"/>
                </a:cubicBezTo>
                <a:lnTo>
                  <a:pt x="1648665" y="0"/>
                </a:lnTo>
                <a:cubicBezTo>
                  <a:pt x="2093832" y="25400"/>
                  <a:pt x="3336442" y="99611"/>
                  <a:pt x="3361842" y="1730111"/>
                </a:cubicBezTo>
                <a:cubicBezTo>
                  <a:pt x="3364664" y="2233701"/>
                  <a:pt x="3367487" y="2737291"/>
                  <a:pt x="3370309" y="3240881"/>
                </a:cubicBezTo>
                <a:cubicBezTo>
                  <a:pt x="3370309" y="3321981"/>
                  <a:pt x="3304565" y="3387725"/>
                  <a:pt x="3223465" y="3387725"/>
                </a:cubicBezTo>
                <a:lnTo>
                  <a:pt x="146844" y="3387725"/>
                </a:lnTo>
                <a:cubicBezTo>
                  <a:pt x="65744" y="3387725"/>
                  <a:pt x="0" y="3321981"/>
                  <a:pt x="0" y="3240881"/>
                </a:cubicBezTo>
                <a:lnTo>
                  <a:pt x="0" y="146844"/>
                </a:lnTo>
                <a:close/>
              </a:path>
            </a:pathLst>
          </a:cu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Klikk på ikonet for å legge til et bilde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E0959988-2765-4BE3-E546-13C2195EE3FC}"/>
              </a:ext>
            </a:extLst>
          </p:cNvPr>
          <p:cNvSpPr/>
          <p:nvPr userDrawn="1"/>
        </p:nvSpPr>
        <p:spPr>
          <a:xfrm>
            <a:off x="10428150" y="304094"/>
            <a:ext cx="1480458" cy="7203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Grafikk 12">
            <a:extLst>
              <a:ext uri="{FF2B5EF4-FFF2-40B4-BE49-F238E27FC236}">
                <a16:creationId xmlns:a16="http://schemas.microsoft.com/office/drawing/2014/main" id="{66A9846C-FD48-AFCA-F8E7-66AEC5B3AB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0327" y="525469"/>
            <a:ext cx="3467100" cy="381000"/>
          </a:xfrm>
          <a:prstGeom prst="rect">
            <a:avLst/>
          </a:prstGeom>
        </p:spPr>
      </p:pic>
      <p:sp>
        <p:nvSpPr>
          <p:cNvPr id="14" name="Ellipse 13">
            <a:extLst>
              <a:ext uri="{FF2B5EF4-FFF2-40B4-BE49-F238E27FC236}">
                <a16:creationId xmlns:a16="http://schemas.microsoft.com/office/drawing/2014/main" id="{54B2045C-94AC-333A-D430-63C346B89159}"/>
              </a:ext>
            </a:extLst>
          </p:cNvPr>
          <p:cNvSpPr/>
          <p:nvPr userDrawn="1"/>
        </p:nvSpPr>
        <p:spPr>
          <a:xfrm>
            <a:off x="9620479" y="874583"/>
            <a:ext cx="1615342" cy="16153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8641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Bare tittel">
    <p:bg>
      <p:bgPr>
        <a:solidFill>
          <a:srgbClr val="FCEE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6">
            <a:extLst>
              <a:ext uri="{FF2B5EF4-FFF2-40B4-BE49-F238E27FC236}">
                <a16:creationId xmlns:a16="http://schemas.microsoft.com/office/drawing/2014/main" id="{94EE2374-996A-DE75-0A19-C782F8B55DDB}"/>
              </a:ext>
            </a:extLst>
          </p:cNvPr>
          <p:cNvSpPr/>
          <p:nvPr userDrawn="1"/>
        </p:nvSpPr>
        <p:spPr>
          <a:xfrm>
            <a:off x="3405999" y="738998"/>
            <a:ext cx="5380002" cy="5380002"/>
          </a:xfrm>
          <a:prstGeom prst="ellipse">
            <a:avLst/>
          </a:prstGeom>
          <a:solidFill>
            <a:schemeClr val="accent1">
              <a:alpha val="11243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C336351-DC89-B8A6-EC45-1CEC680C11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93404" y="2137955"/>
            <a:ext cx="8405191" cy="2545363"/>
          </a:xfrm>
        </p:spPr>
        <p:txBody>
          <a:bodyPr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Her kan det komme et sitat eller en uthevet </a:t>
            </a:r>
            <a:r>
              <a:rPr lang="nb-NO" dirty="0" err="1"/>
              <a:t>faktatekst</a:t>
            </a:r>
            <a:r>
              <a:rPr lang="nb-NO" dirty="0"/>
              <a:t> som du ønsker å gi ekstra fokus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03BF161-A78E-8F54-C2A6-F90C29BDE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AFDDDF8-8B0C-1145-A4BD-C13E6E982950}" type="datetimeFigureOut">
              <a:rPr lang="nb-NO" smtClean="0"/>
              <a:pPr/>
              <a:t>13.06.2025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A055DF2-6DEB-49FA-1B14-2C6FB0D18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5C0F39D-F20C-A0ED-04E9-8BCC58378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9DF71E-81A0-CD49-8DFF-6DA886E0289A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E2133042-8D02-CD46-99F1-E8B62D1B44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80821" y="1486299"/>
            <a:ext cx="982649" cy="55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937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035D8BE9-5406-C30E-2022-976A744E2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DDDF8-8B0C-1145-A4BD-C13E6E982950}" type="datetimeFigureOut">
              <a:rPr lang="nb-NO" smtClean="0"/>
              <a:t>13.06.2025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DED71E6-8656-DE1C-682E-AFA914DC5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072BD61-0BFB-C81E-7540-0ECD2348F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F71E-81A0-CD49-8DFF-6DA886E028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2901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e 8">
            <a:extLst>
              <a:ext uri="{FF2B5EF4-FFF2-40B4-BE49-F238E27FC236}">
                <a16:creationId xmlns:a16="http://schemas.microsoft.com/office/drawing/2014/main" id="{82EFEC10-9861-12AE-2F07-141E43552BC9}"/>
              </a:ext>
            </a:extLst>
          </p:cNvPr>
          <p:cNvSpPr/>
          <p:nvPr userDrawn="1"/>
        </p:nvSpPr>
        <p:spPr>
          <a:xfrm>
            <a:off x="-2057382" y="5038838"/>
            <a:ext cx="5380002" cy="5380002"/>
          </a:xfrm>
          <a:prstGeom prst="ellipse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D2F2F43-FBE3-814A-DFC5-357AB5420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0DB0356F-ABFC-0A00-254F-0E2824C2D0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175657"/>
            <a:ext cx="6172200" cy="4685393"/>
          </a:xfrm>
          <a:prstGeom prst="roundRect">
            <a:avLst>
              <a:gd name="adj" fmla="val 36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Klikk på ikonet for å legge til et bilde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77023D2-C2DE-BE9A-9B73-14F5FB57A0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57678"/>
            <a:ext cx="3932237" cy="361131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CE61599-40E1-5D4F-8F25-BA4E7AB8B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DDDF8-8B0C-1145-A4BD-C13E6E982950}" type="datetimeFigureOut">
              <a:rPr lang="nb-NO" smtClean="0"/>
              <a:t>13.06.2025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7751C05-B2EB-A3E5-C9C8-741AABEF2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4E20526-7889-9C74-8C85-411D7292F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F71E-81A0-CD49-8DFF-6DA886E028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57917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D2F2F43-FBE3-814A-DFC5-357AB5420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9976" y="989012"/>
            <a:ext cx="3932237" cy="10683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0DB0356F-ABFC-0A00-254F-0E2824C2D0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0" y="1175657"/>
            <a:ext cx="6172200" cy="4685393"/>
          </a:xfrm>
          <a:prstGeom prst="roundRect">
            <a:avLst>
              <a:gd name="adj" fmla="val 36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Klikk på ikonet for å legge til et bilde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77023D2-C2DE-BE9A-9B73-14F5FB57A0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19976" y="2201034"/>
            <a:ext cx="3932237" cy="366795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CE61599-40E1-5D4F-8F25-BA4E7AB8B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DDDF8-8B0C-1145-A4BD-C13E6E982950}" type="datetimeFigureOut">
              <a:rPr lang="nb-NO" smtClean="0"/>
              <a:t>13.06.2025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7751C05-B2EB-A3E5-C9C8-741AABEF2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4E20526-7889-9C74-8C85-411D7292F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F71E-81A0-CD49-8DFF-6DA886E0289A}" type="slidenum">
              <a:rPr lang="nb-NO" smtClean="0"/>
              <a:t>‹#›</a:t>
            </a:fld>
            <a:endParaRPr lang="nb-NO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DEC4A84D-1A71-FD4E-3FBF-7AA87912F41E}"/>
              </a:ext>
            </a:extLst>
          </p:cNvPr>
          <p:cNvSpPr/>
          <p:nvPr userDrawn="1"/>
        </p:nvSpPr>
        <p:spPr>
          <a:xfrm>
            <a:off x="9386094" y="4800601"/>
            <a:ext cx="5380002" cy="5380002"/>
          </a:xfrm>
          <a:prstGeom prst="ellipse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97083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 og innhold">
    <p:bg>
      <p:bgPr>
        <a:solidFill>
          <a:srgbClr val="FCEE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38BF1AC-B71A-8245-1595-6BDB4DCDA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5165" y="885825"/>
            <a:ext cx="4838245" cy="1325563"/>
          </a:xfr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9A13B60-34E3-7435-732B-793795BEA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5165" y="2211388"/>
            <a:ext cx="4838245" cy="398938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3FB3288-623A-FC2C-671D-D6E3F1445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DDDF8-8B0C-1145-A4BD-C13E6E982950}" type="datetimeFigureOut">
              <a:rPr lang="nb-NO" smtClean="0"/>
              <a:t>13.06.2025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E2FADF9-AB6D-1669-A05F-B416401FF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0DBA1A0-BE0C-9259-D519-EEB3D34A2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F71E-81A0-CD49-8DFF-6DA886E0289A}" type="slidenum">
              <a:rPr lang="nb-NO" smtClean="0"/>
              <a:t>‹#›</a:t>
            </a:fld>
            <a:endParaRPr lang="nb-NO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9291F010-BD90-F421-9D12-CDE4C4ADC8D0}"/>
              </a:ext>
            </a:extLst>
          </p:cNvPr>
          <p:cNvSpPr/>
          <p:nvPr userDrawn="1"/>
        </p:nvSpPr>
        <p:spPr>
          <a:xfrm>
            <a:off x="1048502" y="3645406"/>
            <a:ext cx="2223027" cy="2223027"/>
          </a:xfrm>
          <a:prstGeom prst="ellipse">
            <a:avLst/>
          </a:prstGeom>
          <a:solidFill>
            <a:srgbClr val="EEAB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8" name="Plassholder for bilde 9">
            <a:extLst>
              <a:ext uri="{FF2B5EF4-FFF2-40B4-BE49-F238E27FC236}">
                <a16:creationId xmlns:a16="http://schemas.microsoft.com/office/drawing/2014/main" id="{21CBBA16-64C3-8563-3EB3-8B0244A79D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82470" y="1625839"/>
            <a:ext cx="3370309" cy="3387725"/>
          </a:xfrm>
          <a:custGeom>
            <a:avLst/>
            <a:gdLst>
              <a:gd name="connsiteX0" fmla="*/ 0 w 3370309"/>
              <a:gd name="connsiteY0" fmla="*/ 146844 h 3387725"/>
              <a:gd name="connsiteX1" fmla="*/ 146844 w 3370309"/>
              <a:gd name="connsiteY1" fmla="*/ 0 h 3387725"/>
              <a:gd name="connsiteX2" fmla="*/ 3223465 w 3370309"/>
              <a:gd name="connsiteY2" fmla="*/ 0 h 3387725"/>
              <a:gd name="connsiteX3" fmla="*/ 3370309 w 3370309"/>
              <a:gd name="connsiteY3" fmla="*/ 146844 h 3387725"/>
              <a:gd name="connsiteX4" fmla="*/ 3370309 w 3370309"/>
              <a:gd name="connsiteY4" fmla="*/ 3240881 h 3387725"/>
              <a:gd name="connsiteX5" fmla="*/ 3223465 w 3370309"/>
              <a:gd name="connsiteY5" fmla="*/ 3387725 h 3387725"/>
              <a:gd name="connsiteX6" fmla="*/ 146844 w 3370309"/>
              <a:gd name="connsiteY6" fmla="*/ 3387725 h 3387725"/>
              <a:gd name="connsiteX7" fmla="*/ 0 w 3370309"/>
              <a:gd name="connsiteY7" fmla="*/ 3240881 h 3387725"/>
              <a:gd name="connsiteX8" fmla="*/ 0 w 3370309"/>
              <a:gd name="connsiteY8" fmla="*/ 146844 h 3387725"/>
              <a:gd name="connsiteX0" fmla="*/ 0 w 3370309"/>
              <a:gd name="connsiteY0" fmla="*/ 146844 h 3387725"/>
              <a:gd name="connsiteX1" fmla="*/ 146844 w 3370309"/>
              <a:gd name="connsiteY1" fmla="*/ 0 h 3387725"/>
              <a:gd name="connsiteX2" fmla="*/ 1648665 w 3370309"/>
              <a:gd name="connsiteY2" fmla="*/ 0 h 3387725"/>
              <a:gd name="connsiteX3" fmla="*/ 3370309 w 3370309"/>
              <a:gd name="connsiteY3" fmla="*/ 146844 h 3387725"/>
              <a:gd name="connsiteX4" fmla="*/ 3370309 w 3370309"/>
              <a:gd name="connsiteY4" fmla="*/ 3240881 h 3387725"/>
              <a:gd name="connsiteX5" fmla="*/ 3223465 w 3370309"/>
              <a:gd name="connsiteY5" fmla="*/ 3387725 h 3387725"/>
              <a:gd name="connsiteX6" fmla="*/ 146844 w 3370309"/>
              <a:gd name="connsiteY6" fmla="*/ 3387725 h 3387725"/>
              <a:gd name="connsiteX7" fmla="*/ 0 w 3370309"/>
              <a:gd name="connsiteY7" fmla="*/ 3240881 h 3387725"/>
              <a:gd name="connsiteX8" fmla="*/ 0 w 3370309"/>
              <a:gd name="connsiteY8" fmla="*/ 146844 h 3387725"/>
              <a:gd name="connsiteX0" fmla="*/ 0 w 3370309"/>
              <a:gd name="connsiteY0" fmla="*/ 146844 h 3387725"/>
              <a:gd name="connsiteX1" fmla="*/ 146844 w 3370309"/>
              <a:gd name="connsiteY1" fmla="*/ 0 h 3387725"/>
              <a:gd name="connsiteX2" fmla="*/ 1648665 w 3370309"/>
              <a:gd name="connsiteY2" fmla="*/ 0 h 3387725"/>
              <a:gd name="connsiteX3" fmla="*/ 3361842 w 3370309"/>
              <a:gd name="connsiteY3" fmla="*/ 1730111 h 3387725"/>
              <a:gd name="connsiteX4" fmla="*/ 3370309 w 3370309"/>
              <a:gd name="connsiteY4" fmla="*/ 3240881 h 3387725"/>
              <a:gd name="connsiteX5" fmla="*/ 3223465 w 3370309"/>
              <a:gd name="connsiteY5" fmla="*/ 3387725 h 3387725"/>
              <a:gd name="connsiteX6" fmla="*/ 146844 w 3370309"/>
              <a:gd name="connsiteY6" fmla="*/ 3387725 h 3387725"/>
              <a:gd name="connsiteX7" fmla="*/ 0 w 3370309"/>
              <a:gd name="connsiteY7" fmla="*/ 3240881 h 3387725"/>
              <a:gd name="connsiteX8" fmla="*/ 0 w 3370309"/>
              <a:gd name="connsiteY8" fmla="*/ 146844 h 3387725"/>
              <a:gd name="connsiteX0" fmla="*/ 0 w 3370309"/>
              <a:gd name="connsiteY0" fmla="*/ 146844 h 3387725"/>
              <a:gd name="connsiteX1" fmla="*/ 146844 w 3370309"/>
              <a:gd name="connsiteY1" fmla="*/ 0 h 3387725"/>
              <a:gd name="connsiteX2" fmla="*/ 1648665 w 3370309"/>
              <a:gd name="connsiteY2" fmla="*/ 0 h 3387725"/>
              <a:gd name="connsiteX3" fmla="*/ 3361842 w 3370309"/>
              <a:gd name="connsiteY3" fmla="*/ 1730111 h 3387725"/>
              <a:gd name="connsiteX4" fmla="*/ 3370309 w 3370309"/>
              <a:gd name="connsiteY4" fmla="*/ 3240881 h 3387725"/>
              <a:gd name="connsiteX5" fmla="*/ 3223465 w 3370309"/>
              <a:gd name="connsiteY5" fmla="*/ 3387725 h 3387725"/>
              <a:gd name="connsiteX6" fmla="*/ 146844 w 3370309"/>
              <a:gd name="connsiteY6" fmla="*/ 3387725 h 3387725"/>
              <a:gd name="connsiteX7" fmla="*/ 0 w 3370309"/>
              <a:gd name="connsiteY7" fmla="*/ 3240881 h 3387725"/>
              <a:gd name="connsiteX8" fmla="*/ 0 w 3370309"/>
              <a:gd name="connsiteY8" fmla="*/ 146844 h 3387725"/>
              <a:gd name="connsiteX0" fmla="*/ 0 w 3370309"/>
              <a:gd name="connsiteY0" fmla="*/ 146844 h 3387725"/>
              <a:gd name="connsiteX1" fmla="*/ 146844 w 3370309"/>
              <a:gd name="connsiteY1" fmla="*/ 0 h 3387725"/>
              <a:gd name="connsiteX2" fmla="*/ 1648665 w 3370309"/>
              <a:gd name="connsiteY2" fmla="*/ 0 h 3387725"/>
              <a:gd name="connsiteX3" fmla="*/ 3361842 w 3370309"/>
              <a:gd name="connsiteY3" fmla="*/ 1730111 h 3387725"/>
              <a:gd name="connsiteX4" fmla="*/ 3370309 w 3370309"/>
              <a:gd name="connsiteY4" fmla="*/ 3240881 h 3387725"/>
              <a:gd name="connsiteX5" fmla="*/ 3223465 w 3370309"/>
              <a:gd name="connsiteY5" fmla="*/ 3387725 h 3387725"/>
              <a:gd name="connsiteX6" fmla="*/ 146844 w 3370309"/>
              <a:gd name="connsiteY6" fmla="*/ 3387725 h 3387725"/>
              <a:gd name="connsiteX7" fmla="*/ 0 w 3370309"/>
              <a:gd name="connsiteY7" fmla="*/ 3240881 h 3387725"/>
              <a:gd name="connsiteX8" fmla="*/ 0 w 3370309"/>
              <a:gd name="connsiteY8" fmla="*/ 146844 h 338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70309" h="3387725">
                <a:moveTo>
                  <a:pt x="0" y="146844"/>
                </a:moveTo>
                <a:cubicBezTo>
                  <a:pt x="0" y="65744"/>
                  <a:pt x="65744" y="0"/>
                  <a:pt x="146844" y="0"/>
                </a:cubicBezTo>
                <a:lnTo>
                  <a:pt x="1648665" y="0"/>
                </a:lnTo>
                <a:cubicBezTo>
                  <a:pt x="2093832" y="25400"/>
                  <a:pt x="3336442" y="99611"/>
                  <a:pt x="3361842" y="1730111"/>
                </a:cubicBezTo>
                <a:cubicBezTo>
                  <a:pt x="3364664" y="2233701"/>
                  <a:pt x="3367487" y="2737291"/>
                  <a:pt x="3370309" y="3240881"/>
                </a:cubicBezTo>
                <a:cubicBezTo>
                  <a:pt x="3370309" y="3321981"/>
                  <a:pt x="3304565" y="3387725"/>
                  <a:pt x="3223465" y="3387725"/>
                </a:cubicBezTo>
                <a:lnTo>
                  <a:pt x="146844" y="3387725"/>
                </a:lnTo>
                <a:cubicBezTo>
                  <a:pt x="65744" y="3387725"/>
                  <a:pt x="0" y="3321981"/>
                  <a:pt x="0" y="3240881"/>
                </a:cubicBezTo>
                <a:lnTo>
                  <a:pt x="0" y="146844"/>
                </a:lnTo>
                <a:close/>
              </a:path>
            </a:pathLst>
          </a:cu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Klikk på ikonet for å legge til et bilde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1612376-9FE1-1995-7C67-FE2C626729B0}"/>
              </a:ext>
            </a:extLst>
          </p:cNvPr>
          <p:cNvSpPr/>
          <p:nvPr userDrawn="1"/>
        </p:nvSpPr>
        <p:spPr>
          <a:xfrm>
            <a:off x="4223838" y="1280769"/>
            <a:ext cx="1106966" cy="11069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93799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re titte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k 5">
            <a:extLst>
              <a:ext uri="{FF2B5EF4-FFF2-40B4-BE49-F238E27FC236}">
                <a16:creationId xmlns:a16="http://schemas.microsoft.com/office/drawing/2014/main" id="{7936B462-9CF4-9C61-F2F0-F6614DFFB2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45111" y="2831574"/>
            <a:ext cx="2901777" cy="1194851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48D5FF5D-4003-FD2C-DDAE-ED1363BA49B2}"/>
              </a:ext>
            </a:extLst>
          </p:cNvPr>
          <p:cNvSpPr txBox="1"/>
          <p:nvPr userDrawn="1"/>
        </p:nvSpPr>
        <p:spPr>
          <a:xfrm>
            <a:off x="3942834" y="6116594"/>
            <a:ext cx="4306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err="1">
                <a:solidFill>
                  <a:schemeClr val="bg1"/>
                </a:solidFill>
              </a:rPr>
              <a:t>www.nnn.no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31D39FE5-AAB3-2698-B5EC-7E1FD1D08D0D}"/>
              </a:ext>
            </a:extLst>
          </p:cNvPr>
          <p:cNvSpPr/>
          <p:nvPr userDrawn="1"/>
        </p:nvSpPr>
        <p:spPr>
          <a:xfrm>
            <a:off x="10540313" y="247135"/>
            <a:ext cx="1266568" cy="605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3707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lysbil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0C4C646-E9A7-9214-F3EB-322085BE61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8" y="1296125"/>
            <a:ext cx="6255279" cy="2387600"/>
          </a:xfrm>
        </p:spPr>
        <p:txBody>
          <a:bodyPr anchor="b">
            <a:normAutofit/>
          </a:bodyPr>
          <a:lstStyle>
            <a:lvl1pPr algn="l">
              <a:defRPr sz="52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7B1E9CA-0A35-3A89-110E-5E0A30E440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787" y="3775800"/>
            <a:ext cx="5148263" cy="115284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D1FE0024-5F37-3735-7614-F68EE396F97E}"/>
              </a:ext>
            </a:extLst>
          </p:cNvPr>
          <p:cNvSpPr/>
          <p:nvPr userDrawn="1"/>
        </p:nvSpPr>
        <p:spPr>
          <a:xfrm>
            <a:off x="7340986" y="1471946"/>
            <a:ext cx="6854749" cy="6854749"/>
          </a:xfrm>
          <a:prstGeom prst="ellipse">
            <a:avLst/>
          </a:prstGeom>
          <a:solidFill>
            <a:srgbClr val="EEAB9B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E0959988-2765-4BE3-E546-13C2195EE3FC}"/>
              </a:ext>
            </a:extLst>
          </p:cNvPr>
          <p:cNvSpPr/>
          <p:nvPr userDrawn="1"/>
        </p:nvSpPr>
        <p:spPr>
          <a:xfrm>
            <a:off x="10428150" y="304094"/>
            <a:ext cx="1480458" cy="7203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Grafikk 12">
            <a:extLst>
              <a:ext uri="{FF2B5EF4-FFF2-40B4-BE49-F238E27FC236}">
                <a16:creationId xmlns:a16="http://schemas.microsoft.com/office/drawing/2014/main" id="{66A9846C-FD48-AFCA-F8E7-66AEC5B3AB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0327" y="525469"/>
            <a:ext cx="3467100" cy="381000"/>
          </a:xfrm>
          <a:prstGeom prst="rect">
            <a:avLst/>
          </a:prstGeom>
        </p:spPr>
      </p:pic>
      <p:sp>
        <p:nvSpPr>
          <p:cNvPr id="14" name="Ellipse 13">
            <a:extLst>
              <a:ext uri="{FF2B5EF4-FFF2-40B4-BE49-F238E27FC236}">
                <a16:creationId xmlns:a16="http://schemas.microsoft.com/office/drawing/2014/main" id="{54B2045C-94AC-333A-D430-63C346B89159}"/>
              </a:ext>
            </a:extLst>
          </p:cNvPr>
          <p:cNvSpPr/>
          <p:nvPr userDrawn="1"/>
        </p:nvSpPr>
        <p:spPr>
          <a:xfrm>
            <a:off x="10076331" y="656386"/>
            <a:ext cx="1615342" cy="16153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01649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38BF1AC-B71A-8245-1595-6BDB4DCDA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9A13B60-34E3-7435-732B-793795BEA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3FB3288-623A-FC2C-671D-D6E3F1445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DDDF8-8B0C-1145-A4BD-C13E6E982950}" type="datetimeFigureOut">
              <a:rPr lang="nb-NO" smtClean="0"/>
              <a:t>13.06.2025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E2FADF9-AB6D-1669-A05F-B416401FF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0DBA1A0-BE0C-9259-D519-EEB3D34A2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F71E-81A0-CD49-8DFF-6DA886E028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8691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tel og innhold">
    <p:bg>
      <p:bgPr>
        <a:solidFill>
          <a:srgbClr val="FCEE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6">
            <a:extLst>
              <a:ext uri="{FF2B5EF4-FFF2-40B4-BE49-F238E27FC236}">
                <a16:creationId xmlns:a16="http://schemas.microsoft.com/office/drawing/2014/main" id="{0BF65E4C-3B96-A41E-4F8F-CA15014BE489}"/>
              </a:ext>
            </a:extLst>
          </p:cNvPr>
          <p:cNvSpPr/>
          <p:nvPr userDrawn="1"/>
        </p:nvSpPr>
        <p:spPr>
          <a:xfrm>
            <a:off x="-1511657" y="5312885"/>
            <a:ext cx="5380002" cy="5380002"/>
          </a:xfrm>
          <a:prstGeom prst="ellipse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38BF1AC-B71A-8245-1595-6BDB4DCDA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9A13B60-34E3-7435-732B-793795BEA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3FB3288-623A-FC2C-671D-D6E3F1445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DDDF8-8B0C-1145-A4BD-C13E6E982950}" type="datetimeFigureOut">
              <a:rPr lang="nb-NO" smtClean="0"/>
              <a:t>13.06.2025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E2FADF9-AB6D-1669-A05F-B416401FF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0DBA1A0-BE0C-9259-D519-EEB3D34A2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F71E-81A0-CD49-8DFF-6DA886E028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4466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93E0113-652A-5783-BDC2-AF852BFC8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1CD75DA-21E8-2272-4FA4-53BA13A949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8D99CEA-70CB-CA42-5370-45BD4C0614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FD4492F-9793-617F-5F00-B937232A4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DDDF8-8B0C-1145-A4BD-C13E6E982950}" type="datetimeFigureOut">
              <a:rPr lang="nb-NO" smtClean="0"/>
              <a:t>13.06.2025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343CA75-2CA7-CE1C-A245-E3850AFC8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92B531A-90BC-2FE8-CDF4-751A96F79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F71E-81A0-CD49-8DFF-6DA886E028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4708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o innholdsdeler">
    <p:bg>
      <p:bgPr>
        <a:solidFill>
          <a:srgbClr val="FCEE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93E0113-652A-5783-BDC2-AF852BFC8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1CD75DA-21E8-2272-4FA4-53BA13A949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8D99CEA-70CB-CA42-5370-45BD4C0614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FD4492F-9793-617F-5F00-B937232A4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DDDF8-8B0C-1145-A4BD-C13E6E982950}" type="datetimeFigureOut">
              <a:rPr lang="nb-NO" smtClean="0"/>
              <a:t>13.06.2025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343CA75-2CA7-CE1C-A245-E3850AFC8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92B531A-90BC-2FE8-CDF4-751A96F79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F71E-81A0-CD49-8DFF-6DA886E0289A}" type="slidenum">
              <a:rPr lang="nb-NO" smtClean="0"/>
              <a:t>‹#›</a:t>
            </a:fld>
            <a:endParaRPr lang="nb-NO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2E8E7F96-7783-C798-F45D-F5A47F0382D4}"/>
              </a:ext>
            </a:extLst>
          </p:cNvPr>
          <p:cNvSpPr/>
          <p:nvPr userDrawn="1"/>
        </p:nvSpPr>
        <p:spPr>
          <a:xfrm>
            <a:off x="8522029" y="4800080"/>
            <a:ext cx="5380002" cy="5380002"/>
          </a:xfrm>
          <a:prstGeom prst="ellipse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17811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BFD8C47-BEA1-62E3-88B3-8B64ABB60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1644270-D38A-4C5D-21E1-8C905A8B1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C223067-78FF-5B2A-B205-A633B10896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284B8D4A-6FC9-9378-B43F-0D8C70BF33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E9609845-90D1-A1F8-AC77-91DCFD1B18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E51CAE1F-4C48-CFC3-3603-EC612E94B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DDDF8-8B0C-1145-A4BD-C13E6E982950}" type="datetimeFigureOut">
              <a:rPr lang="nb-NO" smtClean="0"/>
              <a:t>13.06.2025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8FF16818-A4D0-E1CC-7FE2-A699B9965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8152E1D0-73FD-5555-07E2-FBAAA4F72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F71E-81A0-CD49-8DFF-6DA886E028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8013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C336351-DC89-B8A6-EC45-1CEC680C1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03BF161-A78E-8F54-C2A6-F90C29BDE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DDDF8-8B0C-1145-A4BD-C13E6E982950}" type="datetimeFigureOut">
              <a:rPr lang="nb-NO" smtClean="0"/>
              <a:t>13.06.2025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A055DF2-6DEB-49FA-1B14-2C6FB0D18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5C0F39D-F20C-A0ED-04E9-8BCC58378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F71E-81A0-CD49-8DFF-6DA886E028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9345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Bare titte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C336351-DC89-B8A6-EC45-1CEC680C11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23930"/>
            <a:ext cx="8405191" cy="2248231"/>
          </a:xfrm>
        </p:spPr>
        <p:txBody>
          <a:bodyPr anchor="t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Her kan det komme et sitat eller en uthevet </a:t>
            </a:r>
            <a:r>
              <a:rPr lang="nb-NO" dirty="0" err="1"/>
              <a:t>faktatekst</a:t>
            </a:r>
            <a:r>
              <a:rPr lang="nb-NO" dirty="0"/>
              <a:t> som du ønsker å gi ekstra fokus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03BF161-A78E-8F54-C2A6-F90C29BDE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FDDDF8-8B0C-1145-A4BD-C13E6E982950}" type="datetimeFigureOut">
              <a:rPr lang="nb-NO" smtClean="0"/>
              <a:pPr/>
              <a:t>13.06.2025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A055DF2-6DEB-49FA-1B14-2C6FB0D18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5C0F39D-F20C-A0ED-04E9-8BCC58378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9DF71E-81A0-CD49-8DFF-6DA886E0289A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6" name="Grafikk 5">
            <a:extLst>
              <a:ext uri="{FF2B5EF4-FFF2-40B4-BE49-F238E27FC236}">
                <a16:creationId xmlns:a16="http://schemas.microsoft.com/office/drawing/2014/main" id="{7936B462-9CF4-9C61-F2F0-F6614DFFB2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02099" y="332074"/>
            <a:ext cx="1024096" cy="421687"/>
          </a:xfrm>
          <a:prstGeom prst="rect">
            <a:avLst/>
          </a:prstGeom>
        </p:spPr>
      </p:pic>
      <p:pic>
        <p:nvPicPr>
          <p:cNvPr id="7" name="Grafikk 6">
            <a:extLst>
              <a:ext uri="{FF2B5EF4-FFF2-40B4-BE49-F238E27FC236}">
                <a16:creationId xmlns:a16="http://schemas.microsoft.com/office/drawing/2014/main" id="{6F9481D7-2850-EA1B-0428-A357A4F31C5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7712" y="1739105"/>
            <a:ext cx="982649" cy="55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184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25B6E359-C549-BC1A-B921-E2143EC0C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40519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61343D2-88F9-338D-B821-9803323887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75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7F0E6A9-3D2C-2591-E9AE-9D982EA008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EAFDDDF8-8B0C-1145-A4BD-C13E6E982950}" type="datetimeFigureOut">
              <a:rPr lang="nb-NO" smtClean="0"/>
              <a:pPr/>
              <a:t>13.06.2025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EABD879-F90A-DEF9-0F1B-CE49E69E47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0027DF6-02BC-AE27-0D7D-E6CC8D276F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F9DF71E-81A0-CD49-8DFF-6DA886E0289A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B89DB96B-A9CC-2B31-9858-CECCB8BA980A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601456" y="333376"/>
            <a:ext cx="1023351" cy="42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08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7" r:id="rId2"/>
    <p:sldLayoutId id="2147483650" r:id="rId3"/>
    <p:sldLayoutId id="2147483662" r:id="rId4"/>
    <p:sldLayoutId id="2147483652" r:id="rId5"/>
    <p:sldLayoutId id="2147483668" r:id="rId6"/>
    <p:sldLayoutId id="2147483653" r:id="rId7"/>
    <p:sldLayoutId id="2147483654" r:id="rId8"/>
    <p:sldLayoutId id="2147483664" r:id="rId9"/>
    <p:sldLayoutId id="2147483666" r:id="rId10"/>
    <p:sldLayoutId id="2147483655" r:id="rId11"/>
    <p:sldLayoutId id="2147483657" r:id="rId12"/>
    <p:sldLayoutId id="2147483661" r:id="rId13"/>
    <p:sldLayoutId id="2147483670" r:id="rId14"/>
    <p:sldLayoutId id="214748366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210" userDrawn="1">
          <p15:clr>
            <a:srgbClr val="F26B43"/>
          </p15:clr>
        </p15:guide>
        <p15:guide id="4" pos="529" userDrawn="1">
          <p15:clr>
            <a:srgbClr val="F26B43"/>
          </p15:clr>
        </p15:guide>
        <p15:guide id="5" pos="7151" userDrawn="1">
          <p15:clr>
            <a:srgbClr val="F26B43"/>
          </p15:clr>
        </p15:guide>
        <p15:guide id="6" pos="5609" userDrawn="1">
          <p15:clr>
            <a:srgbClr val="F26B43"/>
          </p15:clr>
        </p15:guide>
        <p15:guide id="7" pos="5450" userDrawn="1">
          <p15:clr>
            <a:srgbClr val="F26B43"/>
          </p15:clr>
        </p15:guide>
        <p15:guide id="8" pos="3908" userDrawn="1">
          <p15:clr>
            <a:srgbClr val="F26B43"/>
          </p15:clr>
        </p15:guide>
        <p15:guide id="9" pos="3772" userDrawn="1">
          <p15:clr>
            <a:srgbClr val="F26B43"/>
          </p15:clr>
        </p15:guide>
        <p15:guide id="10" pos="2207" userDrawn="1">
          <p15:clr>
            <a:srgbClr val="F26B43"/>
          </p15:clr>
        </p15:guide>
        <p15:guide id="11" pos="2071" userDrawn="1">
          <p15:clr>
            <a:srgbClr val="F26B43"/>
          </p15:clr>
        </p15:guide>
        <p15:guide id="12" orient="horz" pos="3906" userDrawn="1">
          <p15:clr>
            <a:srgbClr val="F26B43"/>
          </p15:clr>
        </p15:guide>
        <p15:guide id="13" orient="horz" pos="399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sv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9" Type="http://schemas.openxmlformats.org/officeDocument/2006/relationships/image" Target="../media/image48.svg"/><Relationship Id="rId21" Type="http://schemas.openxmlformats.org/officeDocument/2006/relationships/image" Target="../media/image30.svg"/><Relationship Id="rId34" Type="http://schemas.openxmlformats.org/officeDocument/2006/relationships/image" Target="../media/image43.png"/><Relationship Id="rId42" Type="http://schemas.openxmlformats.org/officeDocument/2006/relationships/image" Target="../media/image51.png"/><Relationship Id="rId47" Type="http://schemas.openxmlformats.org/officeDocument/2006/relationships/image" Target="../media/image56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29" Type="http://schemas.openxmlformats.org/officeDocument/2006/relationships/image" Target="../media/image38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24" Type="http://schemas.openxmlformats.org/officeDocument/2006/relationships/image" Target="../media/image33.png"/><Relationship Id="rId32" Type="http://schemas.openxmlformats.org/officeDocument/2006/relationships/image" Target="../media/image41.png"/><Relationship Id="rId37" Type="http://schemas.openxmlformats.org/officeDocument/2006/relationships/image" Target="../media/image46.svg"/><Relationship Id="rId40" Type="http://schemas.openxmlformats.org/officeDocument/2006/relationships/image" Target="../media/image49.png"/><Relationship Id="rId45" Type="http://schemas.openxmlformats.org/officeDocument/2006/relationships/image" Target="../media/image54.svg"/><Relationship Id="rId5" Type="http://schemas.openxmlformats.org/officeDocument/2006/relationships/image" Target="../media/image14.svg"/><Relationship Id="rId15" Type="http://schemas.openxmlformats.org/officeDocument/2006/relationships/image" Target="../media/image24.svg"/><Relationship Id="rId23" Type="http://schemas.openxmlformats.org/officeDocument/2006/relationships/image" Target="../media/image32.svg"/><Relationship Id="rId28" Type="http://schemas.openxmlformats.org/officeDocument/2006/relationships/image" Target="../media/image37.png"/><Relationship Id="rId36" Type="http://schemas.openxmlformats.org/officeDocument/2006/relationships/image" Target="../media/image45.png"/><Relationship Id="rId10" Type="http://schemas.openxmlformats.org/officeDocument/2006/relationships/image" Target="../media/image19.png"/><Relationship Id="rId19" Type="http://schemas.openxmlformats.org/officeDocument/2006/relationships/image" Target="../media/image28.svg"/><Relationship Id="rId31" Type="http://schemas.openxmlformats.org/officeDocument/2006/relationships/image" Target="../media/image40.svg"/><Relationship Id="rId44" Type="http://schemas.openxmlformats.org/officeDocument/2006/relationships/image" Target="../media/image53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6.svg"/><Relationship Id="rId30" Type="http://schemas.openxmlformats.org/officeDocument/2006/relationships/image" Target="../media/image39.png"/><Relationship Id="rId35" Type="http://schemas.openxmlformats.org/officeDocument/2006/relationships/image" Target="../media/image44.svg"/><Relationship Id="rId43" Type="http://schemas.openxmlformats.org/officeDocument/2006/relationships/image" Target="../media/image52.svg"/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12" Type="http://schemas.openxmlformats.org/officeDocument/2006/relationships/image" Target="../media/image21.png"/><Relationship Id="rId17" Type="http://schemas.openxmlformats.org/officeDocument/2006/relationships/image" Target="../media/image26.svg"/><Relationship Id="rId25" Type="http://schemas.openxmlformats.org/officeDocument/2006/relationships/image" Target="../media/image34.svg"/><Relationship Id="rId33" Type="http://schemas.openxmlformats.org/officeDocument/2006/relationships/image" Target="../media/image42.svg"/><Relationship Id="rId38" Type="http://schemas.openxmlformats.org/officeDocument/2006/relationships/image" Target="../media/image47.png"/><Relationship Id="rId46" Type="http://schemas.openxmlformats.org/officeDocument/2006/relationships/image" Target="../media/image55.png"/><Relationship Id="rId20" Type="http://schemas.openxmlformats.org/officeDocument/2006/relationships/image" Target="../media/image29.png"/><Relationship Id="rId41" Type="http://schemas.openxmlformats.org/officeDocument/2006/relationships/image" Target="../media/image50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0.svg"/><Relationship Id="rId4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7" Type="http://schemas.openxmlformats.org/officeDocument/2006/relationships/image" Target="../media/image6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9.png"/><Relationship Id="rId5" Type="http://schemas.openxmlformats.org/officeDocument/2006/relationships/image" Target="../media/image58.svg"/><Relationship Id="rId4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2444DDCD-1583-B6E4-25C2-402CCA59F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Illustrasjoner til bruk i presentasjonen</a:t>
            </a:r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50FA81D5-0B38-210D-F46E-2802AFC1F4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3276" y="2240254"/>
            <a:ext cx="835455" cy="653124"/>
          </a:xfrm>
          <a:prstGeom prst="rect">
            <a:avLst/>
          </a:prstGeom>
        </p:spPr>
      </p:pic>
      <p:pic>
        <p:nvPicPr>
          <p:cNvPr id="12" name="Grafikk 11">
            <a:extLst>
              <a:ext uri="{FF2B5EF4-FFF2-40B4-BE49-F238E27FC236}">
                <a16:creationId xmlns:a16="http://schemas.microsoft.com/office/drawing/2014/main" id="{D5096977-0C52-C096-3672-A9167A8987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91168" y="2188547"/>
            <a:ext cx="783750" cy="710273"/>
          </a:xfrm>
          <a:prstGeom prst="rect">
            <a:avLst/>
          </a:prstGeom>
        </p:spPr>
      </p:pic>
      <p:pic>
        <p:nvPicPr>
          <p:cNvPr id="14" name="Grafikk 13">
            <a:extLst>
              <a:ext uri="{FF2B5EF4-FFF2-40B4-BE49-F238E27FC236}">
                <a16:creationId xmlns:a16="http://schemas.microsoft.com/office/drawing/2014/main" id="{A2919132-4180-3A04-BF91-B676B6FEDD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61583" y="3306889"/>
            <a:ext cx="808242" cy="647682"/>
          </a:xfrm>
          <a:prstGeom prst="rect">
            <a:avLst/>
          </a:prstGeom>
        </p:spPr>
      </p:pic>
      <p:pic>
        <p:nvPicPr>
          <p:cNvPr id="16" name="Grafikk 15">
            <a:extLst>
              <a:ext uri="{FF2B5EF4-FFF2-40B4-BE49-F238E27FC236}">
                <a16:creationId xmlns:a16="http://schemas.microsoft.com/office/drawing/2014/main" id="{2F3813BF-A50D-EA12-B58E-0645F15DCA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942801" y="4397486"/>
            <a:ext cx="903489" cy="647682"/>
          </a:xfrm>
          <a:prstGeom prst="rect">
            <a:avLst/>
          </a:prstGeom>
        </p:spPr>
      </p:pic>
      <p:pic>
        <p:nvPicPr>
          <p:cNvPr id="18" name="Grafikk 17">
            <a:extLst>
              <a:ext uri="{FF2B5EF4-FFF2-40B4-BE49-F238E27FC236}">
                <a16:creationId xmlns:a16="http://schemas.microsoft.com/office/drawing/2014/main" id="{994F5DC7-28C4-DB31-51B2-87F57217045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805036" y="3257441"/>
            <a:ext cx="813684" cy="672174"/>
          </a:xfrm>
          <a:prstGeom prst="rect">
            <a:avLst/>
          </a:prstGeom>
        </p:spPr>
      </p:pic>
      <p:pic>
        <p:nvPicPr>
          <p:cNvPr id="20" name="Grafikk 19">
            <a:extLst>
              <a:ext uri="{FF2B5EF4-FFF2-40B4-BE49-F238E27FC236}">
                <a16:creationId xmlns:a16="http://schemas.microsoft.com/office/drawing/2014/main" id="{8FB5FD79-02CB-22FB-343A-A7440F7510B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137603" y="3324312"/>
            <a:ext cx="824570" cy="642240"/>
          </a:xfrm>
          <a:prstGeom prst="rect">
            <a:avLst/>
          </a:prstGeom>
        </p:spPr>
      </p:pic>
      <p:pic>
        <p:nvPicPr>
          <p:cNvPr id="22" name="Grafikk 21">
            <a:extLst>
              <a:ext uri="{FF2B5EF4-FFF2-40B4-BE49-F238E27FC236}">
                <a16:creationId xmlns:a16="http://schemas.microsoft.com/office/drawing/2014/main" id="{A24BCD51-D4AD-0423-7CDD-C55A066489C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468496" y="3373292"/>
            <a:ext cx="900768" cy="546992"/>
          </a:xfrm>
          <a:prstGeom prst="rect">
            <a:avLst/>
          </a:prstGeom>
        </p:spPr>
      </p:pic>
      <p:pic>
        <p:nvPicPr>
          <p:cNvPr id="24" name="Grafikk 23">
            <a:extLst>
              <a:ext uri="{FF2B5EF4-FFF2-40B4-BE49-F238E27FC236}">
                <a16:creationId xmlns:a16="http://schemas.microsoft.com/office/drawing/2014/main" id="{BBA0D861-BC7F-A85C-A143-123CC380692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93276" y="3297099"/>
            <a:ext cx="903489" cy="696666"/>
          </a:xfrm>
          <a:prstGeom prst="rect">
            <a:avLst/>
          </a:prstGeom>
        </p:spPr>
      </p:pic>
      <p:pic>
        <p:nvPicPr>
          <p:cNvPr id="26" name="Grafikk 25">
            <a:extLst>
              <a:ext uri="{FF2B5EF4-FFF2-40B4-BE49-F238E27FC236}">
                <a16:creationId xmlns:a16="http://schemas.microsoft.com/office/drawing/2014/main" id="{CEF4B484-B911-189A-6507-7F5F530B321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446941" y="4362108"/>
            <a:ext cx="862669" cy="718437"/>
          </a:xfrm>
          <a:prstGeom prst="rect">
            <a:avLst/>
          </a:prstGeom>
        </p:spPr>
      </p:pic>
      <p:pic>
        <p:nvPicPr>
          <p:cNvPr id="28" name="Grafikk 27">
            <a:extLst>
              <a:ext uri="{FF2B5EF4-FFF2-40B4-BE49-F238E27FC236}">
                <a16:creationId xmlns:a16="http://schemas.microsoft.com/office/drawing/2014/main" id="{0B583C9F-56F4-77E0-6B20-A98AD3D7F4A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2385495" y="5673046"/>
            <a:ext cx="933424" cy="519778"/>
          </a:xfrm>
          <a:prstGeom prst="rect">
            <a:avLst/>
          </a:prstGeom>
        </p:spPr>
      </p:pic>
      <p:pic>
        <p:nvPicPr>
          <p:cNvPr id="30" name="Grafikk 29">
            <a:extLst>
              <a:ext uri="{FF2B5EF4-FFF2-40B4-BE49-F238E27FC236}">
                <a16:creationId xmlns:a16="http://schemas.microsoft.com/office/drawing/2014/main" id="{F09FC5FE-E29A-84E1-1142-F08EB1133E7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952944" y="4397486"/>
            <a:ext cx="889882" cy="816406"/>
          </a:xfrm>
          <a:prstGeom prst="rect">
            <a:avLst/>
          </a:prstGeom>
        </p:spPr>
      </p:pic>
      <p:pic>
        <p:nvPicPr>
          <p:cNvPr id="32" name="Grafikk 31">
            <a:extLst>
              <a:ext uri="{FF2B5EF4-FFF2-40B4-BE49-F238E27FC236}">
                <a16:creationId xmlns:a16="http://schemas.microsoft.com/office/drawing/2014/main" id="{E7BCE488-2633-6825-9957-E507244E4A09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0532374" y="2281074"/>
            <a:ext cx="808242" cy="571484"/>
          </a:xfrm>
          <a:prstGeom prst="rect">
            <a:avLst/>
          </a:prstGeom>
        </p:spPr>
      </p:pic>
      <p:pic>
        <p:nvPicPr>
          <p:cNvPr id="34" name="Grafikk 33">
            <a:extLst>
              <a:ext uri="{FF2B5EF4-FFF2-40B4-BE49-F238E27FC236}">
                <a16:creationId xmlns:a16="http://schemas.microsoft.com/office/drawing/2014/main" id="{330F5610-EE5F-E309-D4FB-EEBA60CA35A3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881029" y="5588470"/>
            <a:ext cx="927981" cy="612305"/>
          </a:xfrm>
          <a:prstGeom prst="rect">
            <a:avLst/>
          </a:prstGeom>
        </p:spPr>
      </p:pic>
      <p:pic>
        <p:nvPicPr>
          <p:cNvPr id="36" name="Grafikk 35">
            <a:extLst>
              <a:ext uri="{FF2B5EF4-FFF2-40B4-BE49-F238E27FC236}">
                <a16:creationId xmlns:a16="http://schemas.microsoft.com/office/drawing/2014/main" id="{8A3045E4-7F50-0E91-F929-BFF6C02A026F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2518841" y="4439161"/>
            <a:ext cx="800078" cy="759257"/>
          </a:xfrm>
          <a:prstGeom prst="rect">
            <a:avLst/>
          </a:prstGeom>
        </p:spPr>
      </p:pic>
      <p:pic>
        <p:nvPicPr>
          <p:cNvPr id="38" name="Grafikk 37">
            <a:extLst>
              <a:ext uri="{FF2B5EF4-FFF2-40B4-BE49-F238E27FC236}">
                <a16:creationId xmlns:a16="http://schemas.microsoft.com/office/drawing/2014/main" id="{44A173D9-13C3-736E-0CBD-A0E5AEF5870C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5749248" y="4504014"/>
            <a:ext cx="925260" cy="574205"/>
          </a:xfrm>
          <a:prstGeom prst="rect">
            <a:avLst/>
          </a:prstGeom>
        </p:spPr>
      </p:pic>
      <p:pic>
        <p:nvPicPr>
          <p:cNvPr id="40" name="Grafikk 39">
            <a:extLst>
              <a:ext uri="{FF2B5EF4-FFF2-40B4-BE49-F238E27FC236}">
                <a16:creationId xmlns:a16="http://schemas.microsoft.com/office/drawing/2014/main" id="{662DBB31-1E47-C465-8D16-8CB031340858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882390" y="4427817"/>
            <a:ext cx="846341" cy="726601"/>
          </a:xfrm>
          <a:prstGeom prst="rect">
            <a:avLst/>
          </a:prstGeom>
        </p:spPr>
      </p:pic>
      <p:pic>
        <p:nvPicPr>
          <p:cNvPr id="42" name="Grafikk 41">
            <a:extLst>
              <a:ext uri="{FF2B5EF4-FFF2-40B4-BE49-F238E27FC236}">
                <a16:creationId xmlns:a16="http://schemas.microsoft.com/office/drawing/2014/main" id="{5F8BAA59-434E-64C3-1956-10A129EE9790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0478658" y="3219342"/>
            <a:ext cx="873555" cy="748372"/>
          </a:xfrm>
          <a:prstGeom prst="rect">
            <a:avLst/>
          </a:prstGeom>
        </p:spPr>
      </p:pic>
      <p:pic>
        <p:nvPicPr>
          <p:cNvPr id="44" name="Grafikk 43">
            <a:extLst>
              <a:ext uri="{FF2B5EF4-FFF2-40B4-BE49-F238E27FC236}">
                <a16:creationId xmlns:a16="http://schemas.microsoft.com/office/drawing/2014/main" id="{54B5E34E-8D8A-9657-D8A0-5FD52A244C6E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7461583" y="4280863"/>
            <a:ext cx="868111" cy="797356"/>
          </a:xfrm>
          <a:prstGeom prst="rect">
            <a:avLst/>
          </a:prstGeom>
        </p:spPr>
      </p:pic>
      <p:pic>
        <p:nvPicPr>
          <p:cNvPr id="46" name="Grafikk 45">
            <a:extLst>
              <a:ext uri="{FF2B5EF4-FFF2-40B4-BE49-F238E27FC236}">
                <a16:creationId xmlns:a16="http://schemas.microsoft.com/office/drawing/2014/main" id="{69405C9E-5F9C-9B6A-6ED2-2DEE9627B200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8942801" y="3201653"/>
            <a:ext cx="889882" cy="783750"/>
          </a:xfrm>
          <a:prstGeom prst="rect">
            <a:avLst/>
          </a:prstGeom>
        </p:spPr>
      </p:pic>
      <p:pic>
        <p:nvPicPr>
          <p:cNvPr id="48" name="Grafikk 47">
            <a:extLst>
              <a:ext uri="{FF2B5EF4-FFF2-40B4-BE49-F238E27FC236}">
                <a16:creationId xmlns:a16="http://schemas.microsoft.com/office/drawing/2014/main" id="{CF8EE06E-0BF1-D522-2D0F-7CE7265E5E11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7417308" y="2168065"/>
            <a:ext cx="816406" cy="751093"/>
          </a:xfrm>
          <a:prstGeom prst="rect">
            <a:avLst/>
          </a:prstGeom>
        </p:spPr>
      </p:pic>
      <p:pic>
        <p:nvPicPr>
          <p:cNvPr id="50" name="Grafikk 49">
            <a:extLst>
              <a:ext uri="{FF2B5EF4-FFF2-40B4-BE49-F238E27FC236}">
                <a16:creationId xmlns:a16="http://schemas.microsoft.com/office/drawing/2014/main" id="{AA965064-4E1D-7115-4368-B97737F31735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5748201" y="2093300"/>
            <a:ext cx="911653" cy="800078"/>
          </a:xfrm>
          <a:prstGeom prst="rect">
            <a:avLst/>
          </a:prstGeom>
        </p:spPr>
      </p:pic>
      <p:pic>
        <p:nvPicPr>
          <p:cNvPr id="52" name="Grafikk 51">
            <a:extLst>
              <a:ext uri="{FF2B5EF4-FFF2-40B4-BE49-F238E27FC236}">
                <a16:creationId xmlns:a16="http://schemas.microsoft.com/office/drawing/2014/main" id="{4D5E7758-7B8F-3351-E11D-E8BCB00FC9F7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4109029" y="2188547"/>
            <a:ext cx="881718" cy="704831"/>
          </a:xfrm>
          <a:prstGeom prst="rect">
            <a:avLst/>
          </a:prstGeom>
        </p:spPr>
      </p:pic>
      <p:pic>
        <p:nvPicPr>
          <p:cNvPr id="54" name="Grafikk 53">
            <a:extLst>
              <a:ext uri="{FF2B5EF4-FFF2-40B4-BE49-F238E27FC236}">
                <a16:creationId xmlns:a16="http://schemas.microsoft.com/office/drawing/2014/main" id="{98C088BB-FEC1-EACB-D418-0A7F8439CB1F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2486185" y="2193990"/>
            <a:ext cx="865390" cy="699388"/>
          </a:xfrm>
          <a:prstGeom prst="rect">
            <a:avLst/>
          </a:prstGeom>
        </p:spPr>
      </p:pic>
      <p:sp>
        <p:nvSpPr>
          <p:cNvPr id="57" name="TekstSylinder 56">
            <a:extLst>
              <a:ext uri="{FF2B5EF4-FFF2-40B4-BE49-F238E27FC236}">
                <a16:creationId xmlns:a16="http://schemas.microsoft.com/office/drawing/2014/main" id="{38A1EA06-A4EF-B456-B578-61EB43712EAC}"/>
              </a:ext>
            </a:extLst>
          </p:cNvPr>
          <p:cNvSpPr txBox="1"/>
          <p:nvPr/>
        </p:nvSpPr>
        <p:spPr>
          <a:xfrm>
            <a:off x="838200" y="1461983"/>
            <a:ext cx="7824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Klipp og lim illustrasjonene for å bruke dem på dine </a:t>
            </a:r>
            <a:r>
              <a:rPr lang="nb-NO" dirty="0" err="1"/>
              <a:t>slider</a:t>
            </a:r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6569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tel 17">
            <a:extLst>
              <a:ext uri="{FF2B5EF4-FFF2-40B4-BE49-F238E27FC236}">
                <a16:creationId xmlns:a16="http://schemas.microsoft.com/office/drawing/2014/main" id="{527DB090-273A-343A-7D9F-60E49ED61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Dette er en tittel over to linjer</a:t>
            </a:r>
          </a:p>
        </p:txBody>
      </p:sp>
      <p:sp>
        <p:nvSpPr>
          <p:cNvPr id="19" name="Plassholder for bilde 18">
            <a:extLst>
              <a:ext uri="{FF2B5EF4-FFF2-40B4-BE49-F238E27FC236}">
                <a16:creationId xmlns:a16="http://schemas.microsoft.com/office/drawing/2014/main" id="{DB6C68A6-F035-9E67-787E-54F0AF468F40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20" name="Plassholder for tekst 19">
            <a:extLst>
              <a:ext uri="{FF2B5EF4-FFF2-40B4-BE49-F238E27FC236}">
                <a16:creationId xmlns:a16="http://schemas.microsoft.com/office/drawing/2014/main" id="{73866F16-2703-C24E-93EE-59C549B84A5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b-NO" dirty="0"/>
              <a:t>Dette er eksempel på et kulepunkt</a:t>
            </a:r>
          </a:p>
          <a:p>
            <a:r>
              <a:rPr lang="nb-NO" dirty="0"/>
              <a:t>Dette er eksempel på et kulepunkt</a:t>
            </a:r>
          </a:p>
          <a:p>
            <a:r>
              <a:rPr lang="nb-NO" dirty="0"/>
              <a:t>Dette er eksempel på et kulepunkt</a:t>
            </a:r>
          </a:p>
          <a:p>
            <a:r>
              <a:rPr lang="nb-NO" dirty="0"/>
              <a:t>Dette er eksempel på et kulepunkt</a:t>
            </a:r>
          </a:p>
          <a:p>
            <a:r>
              <a:rPr lang="nb-NO" dirty="0"/>
              <a:t>Dette er eksempel på et kulepunkt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23278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FFAAFA07-02B5-6D16-CAB5-EEFAFF8F3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Dette er et eksempel på en tittel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E649F3BB-41A4-0110-DE64-A9B2550C528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/>
              <a:t>Her kan det komme kulepunkter med ulik informasjon</a:t>
            </a:r>
          </a:p>
          <a:p>
            <a:r>
              <a:rPr lang="nb-NO" dirty="0"/>
              <a:t>Her kan det komme kulepunkter med ulik informasjon</a:t>
            </a:r>
          </a:p>
          <a:p>
            <a:r>
              <a:rPr lang="nb-NO" dirty="0"/>
              <a:t>Her kan det komme kulepunkter med ulik informasjon</a:t>
            </a:r>
          </a:p>
          <a:p>
            <a:r>
              <a:rPr lang="nb-NO" dirty="0"/>
              <a:t>Her kan det komme kulepunkter med ulik informasjon</a:t>
            </a:r>
          </a:p>
          <a:p>
            <a:r>
              <a:rPr lang="nb-NO" dirty="0"/>
              <a:t>Her kan det komme kulepunkter med ulik informasjon</a:t>
            </a:r>
          </a:p>
          <a:p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1BBC4F9A-048E-82EB-A0AC-A1548F0085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33693" y="1951995"/>
            <a:ext cx="3721802" cy="326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0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21C87F5-0E25-5A59-DC14-985ACEAC4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Ta kontakt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2321BAF3-E3DE-C8C3-A528-E5F8DC7B8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5165" y="2211389"/>
            <a:ext cx="4838245" cy="2287784"/>
          </a:xfrm>
        </p:spPr>
        <p:txBody>
          <a:bodyPr/>
          <a:lstStyle/>
          <a:p>
            <a:pPr marL="0" indent="0">
              <a:buNone/>
            </a:pPr>
            <a:r>
              <a:rPr lang="nb-NO" b="1" dirty="0"/>
              <a:t>Sentralbord</a:t>
            </a:r>
          </a:p>
          <a:p>
            <a:pPr marL="0" indent="0">
              <a:buNone/>
            </a:pPr>
            <a:r>
              <a:rPr lang="nb-NO" dirty="0"/>
              <a:t>23 10 29 60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b="1" dirty="0"/>
              <a:t>E-post</a:t>
            </a:r>
          </a:p>
          <a:p>
            <a:pPr marL="0" indent="0">
              <a:buNone/>
            </a:pPr>
            <a:r>
              <a:rPr lang="nb-NO" dirty="0" err="1"/>
              <a:t>firmapost@nnn.no</a:t>
            </a:r>
            <a:endParaRPr lang="nb-NO" dirty="0"/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02D7A68E-7AC0-90B8-EF3D-136F9AC96A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4A2A887B-77AF-0C2D-9976-47A075DD0E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71463" y="4919440"/>
            <a:ext cx="467760" cy="469163"/>
          </a:xfrm>
          <a:prstGeom prst="rect">
            <a:avLst/>
          </a:prstGeom>
        </p:spPr>
      </p:pic>
      <p:pic>
        <p:nvPicPr>
          <p:cNvPr id="9" name="Grafikk 8">
            <a:extLst>
              <a:ext uri="{FF2B5EF4-FFF2-40B4-BE49-F238E27FC236}">
                <a16:creationId xmlns:a16="http://schemas.microsoft.com/office/drawing/2014/main" id="{5AD5D761-4773-95C9-E154-2B4CBFC03D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82976" y="5503012"/>
            <a:ext cx="469163" cy="469163"/>
          </a:xfrm>
          <a:prstGeom prst="rect">
            <a:avLst/>
          </a:prstGeom>
        </p:spPr>
      </p:pic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A62872E3-AEE2-5D4F-756E-080645B9DD63}"/>
              </a:ext>
            </a:extLst>
          </p:cNvPr>
          <p:cNvSpPr txBox="1">
            <a:spLocks/>
          </p:cNvSpPr>
          <p:nvPr/>
        </p:nvSpPr>
        <p:spPr>
          <a:xfrm>
            <a:off x="7169310" y="4974832"/>
            <a:ext cx="3860451" cy="37299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b-NO" dirty="0" err="1"/>
              <a:t>facebook.com</a:t>
            </a:r>
            <a:r>
              <a:rPr lang="nb-NO" dirty="0"/>
              <a:t>/</a:t>
            </a:r>
            <a:r>
              <a:rPr lang="nb-NO" dirty="0" err="1"/>
              <a:t>nnnforbund</a:t>
            </a:r>
            <a:endParaRPr lang="nb-NO" dirty="0"/>
          </a:p>
        </p:txBody>
      </p:sp>
      <p:sp>
        <p:nvSpPr>
          <p:cNvPr id="11" name="Plassholder for innhold 5">
            <a:extLst>
              <a:ext uri="{FF2B5EF4-FFF2-40B4-BE49-F238E27FC236}">
                <a16:creationId xmlns:a16="http://schemas.microsoft.com/office/drawing/2014/main" id="{A31AA2A4-23BB-7DC4-8934-E6BFD762BE5C}"/>
              </a:ext>
            </a:extLst>
          </p:cNvPr>
          <p:cNvSpPr txBox="1">
            <a:spLocks/>
          </p:cNvSpPr>
          <p:nvPr/>
        </p:nvSpPr>
        <p:spPr>
          <a:xfrm>
            <a:off x="7169310" y="5573349"/>
            <a:ext cx="3860451" cy="37299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b-NO" dirty="0"/>
              <a:t>@</a:t>
            </a:r>
            <a:r>
              <a:rPr lang="nb-NO" dirty="0" err="1"/>
              <a:t>nnn.forbund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7004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EE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F5E557-705F-2943-CA83-858761898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k 1">
            <a:extLst>
              <a:ext uri="{FF2B5EF4-FFF2-40B4-BE49-F238E27FC236}">
                <a16:creationId xmlns:a16="http://schemas.microsoft.com/office/drawing/2014/main" id="{5DE6AB81-B01B-D514-7E5D-2E91E8C5A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292163" y="2312020"/>
            <a:ext cx="4422899" cy="2462895"/>
          </a:xfrm>
          <a:prstGeom prst="rect">
            <a:avLst/>
          </a:prstGeom>
        </p:spPr>
      </p:pic>
      <p:sp>
        <p:nvSpPr>
          <p:cNvPr id="13" name="Tittel 4">
            <a:extLst>
              <a:ext uri="{FF2B5EF4-FFF2-40B4-BE49-F238E27FC236}">
                <a16:creationId xmlns:a16="http://schemas.microsoft.com/office/drawing/2014/main" id="{B37B9619-1207-9A30-CC94-0B62C44B0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5165" y="885825"/>
            <a:ext cx="4838245" cy="1325563"/>
          </a:xfrm>
        </p:spPr>
        <p:txBody>
          <a:bodyPr/>
          <a:lstStyle/>
          <a:p>
            <a:r>
              <a:rPr lang="nb-NO" dirty="0"/>
              <a:t>Ta kontakt</a:t>
            </a:r>
          </a:p>
        </p:txBody>
      </p:sp>
      <p:sp>
        <p:nvSpPr>
          <p:cNvPr id="14" name="Plassholder for innhold 5">
            <a:extLst>
              <a:ext uri="{FF2B5EF4-FFF2-40B4-BE49-F238E27FC236}">
                <a16:creationId xmlns:a16="http://schemas.microsoft.com/office/drawing/2014/main" id="{46D6423A-10CE-33CE-1003-AF7746BB7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5165" y="2211389"/>
            <a:ext cx="4838245" cy="2287784"/>
          </a:xfrm>
        </p:spPr>
        <p:txBody>
          <a:bodyPr/>
          <a:lstStyle/>
          <a:p>
            <a:pPr marL="0" indent="0">
              <a:buNone/>
            </a:pPr>
            <a:r>
              <a:rPr lang="nb-NO" b="1" dirty="0"/>
              <a:t>Sentralbord</a:t>
            </a:r>
          </a:p>
          <a:p>
            <a:pPr marL="0" indent="0">
              <a:buNone/>
            </a:pPr>
            <a:r>
              <a:rPr lang="nb-NO" dirty="0"/>
              <a:t>23 10 29 60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b="1" dirty="0"/>
              <a:t>E-post</a:t>
            </a:r>
          </a:p>
          <a:p>
            <a:pPr marL="0" indent="0">
              <a:buNone/>
            </a:pPr>
            <a:r>
              <a:rPr lang="nb-NO" dirty="0" err="1"/>
              <a:t>firmapost@nnn.no</a:t>
            </a:r>
            <a:endParaRPr lang="nb-NO" dirty="0"/>
          </a:p>
        </p:txBody>
      </p:sp>
      <p:pic>
        <p:nvPicPr>
          <p:cNvPr id="15" name="Grafikk 14">
            <a:extLst>
              <a:ext uri="{FF2B5EF4-FFF2-40B4-BE49-F238E27FC236}">
                <a16:creationId xmlns:a16="http://schemas.microsoft.com/office/drawing/2014/main" id="{D0E64E0D-3B7B-9C27-5346-0F2F2EAA80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71463" y="4919440"/>
            <a:ext cx="467760" cy="469163"/>
          </a:xfrm>
          <a:prstGeom prst="rect">
            <a:avLst/>
          </a:prstGeom>
        </p:spPr>
      </p:pic>
      <p:pic>
        <p:nvPicPr>
          <p:cNvPr id="16" name="Grafikk 15">
            <a:extLst>
              <a:ext uri="{FF2B5EF4-FFF2-40B4-BE49-F238E27FC236}">
                <a16:creationId xmlns:a16="http://schemas.microsoft.com/office/drawing/2014/main" id="{699AC887-00B8-022D-FB2E-94E64B213E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82976" y="5503012"/>
            <a:ext cx="469163" cy="469163"/>
          </a:xfrm>
          <a:prstGeom prst="rect">
            <a:avLst/>
          </a:prstGeom>
        </p:spPr>
      </p:pic>
      <p:sp>
        <p:nvSpPr>
          <p:cNvPr id="17" name="Plassholder for innhold 5">
            <a:extLst>
              <a:ext uri="{FF2B5EF4-FFF2-40B4-BE49-F238E27FC236}">
                <a16:creationId xmlns:a16="http://schemas.microsoft.com/office/drawing/2014/main" id="{D686B9BD-EF7C-0E68-3F9B-1BC68E7DC003}"/>
              </a:ext>
            </a:extLst>
          </p:cNvPr>
          <p:cNvSpPr txBox="1">
            <a:spLocks/>
          </p:cNvSpPr>
          <p:nvPr/>
        </p:nvSpPr>
        <p:spPr>
          <a:xfrm>
            <a:off x="7169310" y="4974832"/>
            <a:ext cx="3860451" cy="37299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b-NO" dirty="0" err="1"/>
              <a:t>facebook.com</a:t>
            </a:r>
            <a:r>
              <a:rPr lang="nb-NO" dirty="0"/>
              <a:t>/</a:t>
            </a:r>
            <a:r>
              <a:rPr lang="nb-NO" dirty="0" err="1"/>
              <a:t>nnnforbund</a:t>
            </a:r>
            <a:endParaRPr lang="nb-NO" dirty="0"/>
          </a:p>
        </p:txBody>
      </p:sp>
      <p:sp>
        <p:nvSpPr>
          <p:cNvPr id="18" name="Plassholder for innhold 5">
            <a:extLst>
              <a:ext uri="{FF2B5EF4-FFF2-40B4-BE49-F238E27FC236}">
                <a16:creationId xmlns:a16="http://schemas.microsoft.com/office/drawing/2014/main" id="{B1771AE7-F7C8-A296-7FE7-A1035254A72B}"/>
              </a:ext>
            </a:extLst>
          </p:cNvPr>
          <p:cNvSpPr txBox="1">
            <a:spLocks/>
          </p:cNvSpPr>
          <p:nvPr/>
        </p:nvSpPr>
        <p:spPr>
          <a:xfrm>
            <a:off x="7169310" y="5573349"/>
            <a:ext cx="3860451" cy="37299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b-NO" dirty="0"/>
              <a:t>@</a:t>
            </a:r>
            <a:r>
              <a:rPr lang="nb-NO" dirty="0" err="1"/>
              <a:t>nnn.forbund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76546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7086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ED282350-5216-CD24-917F-423C9B2DD3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Eksempel på en forside uten bilde</a:t>
            </a:r>
          </a:p>
        </p:txBody>
      </p:sp>
      <p:sp>
        <p:nvSpPr>
          <p:cNvPr id="6" name="Undertittel 5">
            <a:extLst>
              <a:ext uri="{FF2B5EF4-FFF2-40B4-BE49-F238E27FC236}">
                <a16:creationId xmlns:a16="http://schemas.microsoft.com/office/drawing/2014/main" id="{CC8A90A1-3727-4D8A-51FC-784C39CA93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Her kan det komme en undertittel</a:t>
            </a:r>
          </a:p>
        </p:txBody>
      </p:sp>
    </p:spTree>
    <p:extLst>
      <p:ext uri="{BB962C8B-B14F-4D97-AF65-F5344CB8AC3E}">
        <p14:creationId xmlns:p14="http://schemas.microsoft.com/office/powerpoint/2010/main" val="2042679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BBF6DAB8-EF72-34C2-969E-5C898D6DEE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709F3C57-C936-2FA9-4C42-21143B8B0B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845D4554-C03B-EF8A-BB8F-EA5516871B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0481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693330F9-17C8-891B-8C45-38A4FCAF7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Her kommer tittel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2C174619-D754-D2CD-B10F-694D434316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Dette er eksempel på et kulepunkt</a:t>
            </a:r>
          </a:p>
          <a:p>
            <a:r>
              <a:rPr lang="nb-NO" dirty="0"/>
              <a:t>Dette er eksempel på et kulepunkt</a:t>
            </a:r>
          </a:p>
          <a:p>
            <a:r>
              <a:rPr lang="nb-NO" dirty="0"/>
              <a:t>Dette er eksempel på et kulepunkt</a:t>
            </a:r>
          </a:p>
          <a:p>
            <a:r>
              <a:rPr lang="nb-NO" dirty="0"/>
              <a:t>Dette er eksempel på et kulepunkt</a:t>
            </a:r>
          </a:p>
          <a:p>
            <a:r>
              <a:rPr lang="nb-NO" dirty="0"/>
              <a:t>Dette er eksempel på et kulepunkt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45886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7B0E401B-FD0C-7085-B631-7112AF01B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82323C88-C52D-3556-F4DF-FF1E166A3C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810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AF346526-D5DE-AB04-4CF0-16ECF1F65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Her kommer tittel 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7D6AB349-254D-84A0-91FE-33F31AA1202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/>
              <a:t>Dette er eksempel på et kulepunkt</a:t>
            </a:r>
          </a:p>
          <a:p>
            <a:r>
              <a:rPr lang="nb-NO" dirty="0"/>
              <a:t>Dette er eksempel på et kulepunkt</a:t>
            </a:r>
          </a:p>
          <a:p>
            <a:r>
              <a:rPr lang="nb-NO" dirty="0"/>
              <a:t>Dette er eksempel på et kulepunkt</a:t>
            </a:r>
          </a:p>
          <a:p>
            <a:r>
              <a:rPr lang="nb-NO" dirty="0"/>
              <a:t>Dette er eksempel på et kulepunkt</a:t>
            </a:r>
          </a:p>
          <a:p>
            <a:r>
              <a:rPr lang="nb-NO" dirty="0"/>
              <a:t>Dette er eksempel på et kulepunkt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7F270676-EDDB-9917-E948-9B3F437C65B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/>
              <a:t>Dette er eksempel på et kulepunkt</a:t>
            </a:r>
          </a:p>
          <a:p>
            <a:r>
              <a:rPr lang="nb-NO" dirty="0"/>
              <a:t>Dette er eksempel på et kulepunkt</a:t>
            </a:r>
          </a:p>
          <a:p>
            <a:r>
              <a:rPr lang="nb-NO" dirty="0"/>
              <a:t>Dette er eksempel på et kulepunkt</a:t>
            </a:r>
          </a:p>
          <a:p>
            <a:r>
              <a:rPr lang="nb-NO" dirty="0"/>
              <a:t>Dette er eksempel på et kulepunkt</a:t>
            </a:r>
          </a:p>
          <a:p>
            <a:r>
              <a:rPr lang="nb-NO" dirty="0"/>
              <a:t>Dette er eksempel på et kulepunkt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62979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1841298-C6AE-1F12-1294-8DFAEED48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38F27327-17DA-1C9D-3802-8D27FCBB108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BB7DAFB3-A460-1779-12E2-3E99584FEEE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2613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>
            <a:extLst>
              <a:ext uri="{FF2B5EF4-FFF2-40B4-BE49-F238E27FC236}">
                <a16:creationId xmlns:a16="http://schemas.microsoft.com/office/drawing/2014/main" id="{B933028E-3155-7F54-6E04-A134DE2F0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Eksempel på et sitat som kan gå over flere linjer ved behov.</a:t>
            </a:r>
          </a:p>
        </p:txBody>
      </p:sp>
    </p:spTree>
    <p:extLst>
      <p:ext uri="{BB962C8B-B14F-4D97-AF65-F5344CB8AC3E}">
        <p14:creationId xmlns:p14="http://schemas.microsoft.com/office/powerpoint/2010/main" val="3541256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BAB151C5-F89F-19A2-5F85-44C80BCD8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4617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NNN">
      <a:dk1>
        <a:srgbClr val="000000"/>
      </a:dk1>
      <a:lt1>
        <a:srgbClr val="FFFFFF"/>
      </a:lt1>
      <a:dk2>
        <a:srgbClr val="202E2C"/>
      </a:dk2>
      <a:lt2>
        <a:srgbClr val="E8E8E8"/>
      </a:lt2>
      <a:accent1>
        <a:srgbClr val="C20012"/>
      </a:accent1>
      <a:accent2>
        <a:srgbClr val="F6D1C3"/>
      </a:accent2>
      <a:accent3>
        <a:srgbClr val="516160"/>
      </a:accent3>
      <a:accent4>
        <a:srgbClr val="A6B3B5"/>
      </a:accent4>
      <a:accent5>
        <a:srgbClr val="9D9C9C"/>
      </a:accent5>
      <a:accent6>
        <a:srgbClr val="DADADA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NN presentasjonsmal skisse" id="{4BAAD44F-F6EE-D64E-8B66-1F1EE510ABD1}" vid="{768B677E-E022-BC44-AB61-4F3148853BA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0</TotalTime>
  <Words>267</Words>
  <Application>Microsoft Macintosh PowerPoint</Application>
  <PresentationFormat>Widescreen</PresentationFormat>
  <Paragraphs>51</Paragraphs>
  <Slides>14</Slides>
  <Notes>1</Notes>
  <HiddenSlides>1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17" baseType="lpstr">
      <vt:lpstr>Aptos</vt:lpstr>
      <vt:lpstr>Arial</vt:lpstr>
      <vt:lpstr>Office-tema</vt:lpstr>
      <vt:lpstr>Illustrasjoner til bruk i presentasjonen</vt:lpstr>
      <vt:lpstr>Eksempel på en forside uten bilde</vt:lpstr>
      <vt:lpstr>PowerPoint-presentasjon</vt:lpstr>
      <vt:lpstr>Her kommer tittel</vt:lpstr>
      <vt:lpstr>PowerPoint-presentasjon</vt:lpstr>
      <vt:lpstr>Her kommer tittel </vt:lpstr>
      <vt:lpstr>PowerPoint-presentasjon</vt:lpstr>
      <vt:lpstr>Eksempel på et sitat som kan gå over flere linjer ved behov.</vt:lpstr>
      <vt:lpstr>PowerPoint-presentasjon</vt:lpstr>
      <vt:lpstr>Dette er en tittel over to linjer</vt:lpstr>
      <vt:lpstr>Dette er et eksempel på en tittel</vt:lpstr>
      <vt:lpstr>Ta kontakt</vt:lpstr>
      <vt:lpstr>Ta kontakt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Ståle Hevrøy</dc:creator>
  <cp:lastModifiedBy>Ståle Hevrøy</cp:lastModifiedBy>
  <cp:revision>1</cp:revision>
  <dcterms:created xsi:type="dcterms:W3CDTF">2025-06-13T10:57:18Z</dcterms:created>
  <dcterms:modified xsi:type="dcterms:W3CDTF">2025-06-13T10:57:49Z</dcterms:modified>
</cp:coreProperties>
</file>